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
      <p:font typeface="Montserrat"/>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CB7EA9-9065-42EB-B022-A1710DCEFB17}">
  <a:tblStyle styleId="{B5CB7EA9-9065-42EB-B022-A1710DCEFB1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E5EAF01-5D0B-496D-984A-CC847CDE020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2" Type="http://schemas.openxmlformats.org/officeDocument/2006/relationships/font" Target="fonts/Montserrat-regular.fntdata"/><Relationship Id="rId41" Type="http://schemas.openxmlformats.org/officeDocument/2006/relationships/font" Target="fonts/Roboto-boldItalic.fntdata"/><Relationship Id="rId22" Type="http://schemas.openxmlformats.org/officeDocument/2006/relationships/slide" Target="slides/slide16.xml"/><Relationship Id="rId44" Type="http://schemas.openxmlformats.org/officeDocument/2006/relationships/font" Target="fonts/Montserrat-italic.fntdata"/><Relationship Id="rId21" Type="http://schemas.openxmlformats.org/officeDocument/2006/relationships/slide" Target="slides/slide15.xml"/><Relationship Id="rId43" Type="http://schemas.openxmlformats.org/officeDocument/2006/relationships/font" Target="fonts/Montserrat-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4def1429ef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4def1429ef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4def1429ef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4def1429ef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4def1429ef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4def1429ef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e0bff167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e0bff167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4def1429ef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4def1429ef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4def1429ef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4def1429ef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4def1429e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4def1429e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4def1429e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4def1429e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4def1429e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4def1429e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4e0bff1673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4e0bff1673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4def1429e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4def1429e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4def1429ef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4def1429ef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4def1429ef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4def1429ef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4e0bff1673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4e0bff167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4def1429e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4def1429e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4e0bff1673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4e0bff1673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4def1429ef_0_1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4def1429ef_0_1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4e0bff167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4e0bff167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4def1429ef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4def1429ef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4def1429ef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4def1429ef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4def1429ef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4def1429ef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def1429ef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4def1429ef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4def1429e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4def1429e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4e0bff1673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4e0bff1673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def1429ef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4def1429ef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4def1429ef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4def1429ef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4def1429ef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4def1429ef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Advantages: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Non-invasive: PPG can be measured using wearable devices, making it more convenient and comfortable for patients.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Real-time monitoring: PPG provides continuous, real-time data, allowing for dynamic monitoring of hemoglobin levels.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Cost-effective: PPG devices are generally more affordable compared to medical imaging equipment</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Limitations: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Indirect measurement: PPG signals provide an indirect estimation of hemoglobin levels based on changes in blood volume.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Accuracy and precision: The accuracy and precision of PPG-based hemoglobin estimation may not be as high as traditional laboratory methods, such as blood tests..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Interference: PPG signals are sensitive to motion artifacts and external light sources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4def1429ef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4def1429ef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Color information: Hemoglobin carries oxygen, which affects the color of blood. Images can capture these color variations, and certain imaging techniques like hyperspectral imaging can even quantify hemoglobin levels based on spectral analysis of the captured colors.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Ease of integration with existing technology: Many medical facilities already have imaging equipment, such as cameras or smartphones, which can be readily used for capturing images, making it a cost-effective option.</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Objective and standardized analysis: Advanced imaging techniques can allow for objective and standardized analysis of hemoglobin levels, reducing inter-operator variability often seen in manual PPG signal analysis.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Potential for remote assessment: Images can be captured and transmitted remotely, allowing healthcare professionals to assess patients' conditions in telemedicine or remote healthcare setups.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Non-contact or minimally invasive: Some imaging techniques are non-contact or minimally invasive, minimizing patient discomfort and risk of infection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def1429ef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4def1429ef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Researchers have widely used conjunctiva images for hemoglobin estimation due to its rich vascularization and the fact that pale conjunctiva is most common symptoms of anemia</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Coming to machine learning algorithms, there a wide range of machine learning algorithms being used starting from regression to neural networks or decision trees.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4def1429ef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4def1429ef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3104" y="1055750"/>
            <a:ext cx="4122300" cy="205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1" name="Google Shape;11;p2"/>
          <p:cNvSpPr txBox="1"/>
          <p:nvPr>
            <p:ph idx="1" type="subTitle"/>
          </p:nvPr>
        </p:nvSpPr>
        <p:spPr>
          <a:xfrm>
            <a:off x="713104" y="3108350"/>
            <a:ext cx="41223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b="0" i="0" sz="1800">
                <a:latin typeface="Arial"/>
                <a:ea typeface="Arial"/>
                <a:cs typeface="Arial"/>
                <a:sym typeface="Aria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2" name="Google Shape;12;p2"/>
          <p:cNvSpPr/>
          <p:nvPr/>
        </p:nvSpPr>
        <p:spPr>
          <a:xfrm>
            <a:off x="0" y="0"/>
            <a:ext cx="572700" cy="5727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11"/>
          <p:cNvSpPr/>
          <p:nvPr/>
        </p:nvSpPr>
        <p:spPr>
          <a:xfrm>
            <a:off x="8696525" y="0"/>
            <a:ext cx="447600" cy="447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1"/>
          <p:cNvSpPr/>
          <p:nvPr/>
        </p:nvSpPr>
        <p:spPr>
          <a:xfrm>
            <a:off x="8696525" y="445025"/>
            <a:ext cx="447600" cy="447600"/>
          </a:xfrm>
          <a:prstGeom prst="rect">
            <a:avLst/>
          </a:prstGeom>
          <a:solidFill>
            <a:srgbClr val="2634F9">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1"/>
          <p:cNvSpPr/>
          <p:nvPr/>
        </p:nvSpPr>
        <p:spPr>
          <a:xfrm>
            <a:off x="0" y="4604100"/>
            <a:ext cx="539400" cy="539400"/>
          </a:xfrm>
          <a:prstGeom prst="rect">
            <a:avLst/>
          </a:prstGeom>
          <a:solidFill>
            <a:srgbClr val="F2DADA">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1"/>
          <p:cNvSpPr/>
          <p:nvPr/>
        </p:nvSpPr>
        <p:spPr>
          <a:xfrm>
            <a:off x="539408" y="4604100"/>
            <a:ext cx="539400" cy="539400"/>
          </a:xfrm>
          <a:prstGeom prst="rect">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1"/>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2">
    <p:spTree>
      <p:nvGrpSpPr>
        <p:cNvPr id="98" name="Shape 98"/>
        <p:cNvGrpSpPr/>
        <p:nvPr/>
      </p:nvGrpSpPr>
      <p:grpSpPr>
        <a:xfrm>
          <a:off x="0" y="0"/>
          <a:ext cx="0" cy="0"/>
          <a:chOff x="0" y="0"/>
          <a:chExt cx="0" cy="0"/>
        </a:xfrm>
      </p:grpSpPr>
      <p:sp>
        <p:nvSpPr>
          <p:cNvPr id="99" name="Google Shape;99;p12"/>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0" name="Google Shape;100;p12"/>
          <p:cNvSpPr txBox="1"/>
          <p:nvPr>
            <p:ph idx="1" type="subTitle"/>
          </p:nvPr>
        </p:nvSpPr>
        <p:spPr>
          <a:xfrm>
            <a:off x="717200" y="1703075"/>
            <a:ext cx="2280900" cy="1371600"/>
          </a:xfrm>
          <a:prstGeom prst="rect">
            <a:avLst/>
          </a:prstGeom>
          <a:solidFill>
            <a:schemeClr val="accent5"/>
          </a:solidFill>
          <a:ln>
            <a:noFill/>
          </a:ln>
        </p:spPr>
        <p:txBody>
          <a:bodyPr anchorCtr="0" anchor="ctr" bIns="91425" lIns="182875" spcFirstLastPara="1" rIns="182875" wrap="square" tIns="91425">
            <a:noAutofit/>
          </a:bodyPr>
          <a:lstStyle>
            <a:lvl1pPr lvl="0" algn="ctr">
              <a:lnSpc>
                <a:spcPct val="100000"/>
              </a:lnSpc>
              <a:spcBef>
                <a:spcPts val="0"/>
              </a:spcBef>
              <a:spcAft>
                <a:spcPts val="0"/>
              </a:spcAft>
              <a:buSzPts val="1200"/>
              <a:buNone/>
              <a:defRPr b="0" i="0" sz="1400">
                <a:solidFill>
                  <a:schemeClr val="lt1"/>
                </a:solidFill>
                <a:latin typeface="Arial"/>
                <a:ea typeface="Arial"/>
                <a:cs typeface="Arial"/>
                <a:sym typeface="Arial"/>
              </a:defRPr>
            </a:lvl1pPr>
            <a:lvl2pPr lvl="1" algn="ctr">
              <a:lnSpc>
                <a:spcPct val="100000"/>
              </a:lnSpc>
              <a:spcBef>
                <a:spcPts val="800"/>
              </a:spcBef>
              <a:spcAft>
                <a:spcPts val="0"/>
              </a:spcAft>
              <a:buSzPts val="1200"/>
              <a:buNone/>
              <a:defRPr sz="1400">
                <a:solidFill>
                  <a:schemeClr val="lt1"/>
                </a:solidFill>
              </a:defRPr>
            </a:lvl2pPr>
            <a:lvl3pPr lvl="2" algn="ctr">
              <a:lnSpc>
                <a:spcPct val="100000"/>
              </a:lnSpc>
              <a:spcBef>
                <a:spcPts val="800"/>
              </a:spcBef>
              <a:spcAft>
                <a:spcPts val="0"/>
              </a:spcAft>
              <a:buSzPts val="1200"/>
              <a:buNone/>
              <a:defRPr sz="1400">
                <a:solidFill>
                  <a:schemeClr val="lt1"/>
                </a:solidFill>
              </a:defRPr>
            </a:lvl3pPr>
            <a:lvl4pPr lvl="3" algn="ctr">
              <a:lnSpc>
                <a:spcPct val="100000"/>
              </a:lnSpc>
              <a:spcBef>
                <a:spcPts val="800"/>
              </a:spcBef>
              <a:spcAft>
                <a:spcPts val="0"/>
              </a:spcAft>
              <a:buSzPts val="1200"/>
              <a:buNone/>
              <a:defRPr sz="1400">
                <a:solidFill>
                  <a:schemeClr val="lt1"/>
                </a:solidFill>
              </a:defRPr>
            </a:lvl4pPr>
            <a:lvl5pPr lvl="4" algn="ctr">
              <a:lnSpc>
                <a:spcPct val="100000"/>
              </a:lnSpc>
              <a:spcBef>
                <a:spcPts val="800"/>
              </a:spcBef>
              <a:spcAft>
                <a:spcPts val="0"/>
              </a:spcAft>
              <a:buSzPts val="1200"/>
              <a:buNone/>
              <a:defRPr sz="1400">
                <a:solidFill>
                  <a:schemeClr val="lt1"/>
                </a:solidFill>
              </a:defRPr>
            </a:lvl5pPr>
            <a:lvl6pPr lvl="5" algn="ctr">
              <a:lnSpc>
                <a:spcPct val="100000"/>
              </a:lnSpc>
              <a:spcBef>
                <a:spcPts val="800"/>
              </a:spcBef>
              <a:spcAft>
                <a:spcPts val="0"/>
              </a:spcAft>
              <a:buSzPts val="1200"/>
              <a:buNone/>
              <a:defRPr sz="1400">
                <a:solidFill>
                  <a:schemeClr val="lt1"/>
                </a:solidFill>
              </a:defRPr>
            </a:lvl6pPr>
            <a:lvl7pPr lvl="6" algn="ctr">
              <a:lnSpc>
                <a:spcPct val="100000"/>
              </a:lnSpc>
              <a:spcBef>
                <a:spcPts val="800"/>
              </a:spcBef>
              <a:spcAft>
                <a:spcPts val="0"/>
              </a:spcAft>
              <a:buSzPts val="1200"/>
              <a:buNone/>
              <a:defRPr sz="1400">
                <a:solidFill>
                  <a:schemeClr val="lt1"/>
                </a:solidFill>
              </a:defRPr>
            </a:lvl7pPr>
            <a:lvl8pPr lvl="7" algn="ctr">
              <a:lnSpc>
                <a:spcPct val="100000"/>
              </a:lnSpc>
              <a:spcBef>
                <a:spcPts val="800"/>
              </a:spcBef>
              <a:spcAft>
                <a:spcPts val="0"/>
              </a:spcAft>
              <a:buSzPts val="1200"/>
              <a:buNone/>
              <a:defRPr sz="1400">
                <a:solidFill>
                  <a:schemeClr val="lt1"/>
                </a:solidFill>
              </a:defRPr>
            </a:lvl8pPr>
            <a:lvl9pPr lvl="8" algn="ctr">
              <a:lnSpc>
                <a:spcPct val="100000"/>
              </a:lnSpc>
              <a:spcBef>
                <a:spcPts val="800"/>
              </a:spcBef>
              <a:spcAft>
                <a:spcPts val="800"/>
              </a:spcAft>
              <a:buSzPts val="1200"/>
              <a:buNone/>
              <a:defRPr sz="1400">
                <a:solidFill>
                  <a:schemeClr val="lt1"/>
                </a:solidFill>
              </a:defRPr>
            </a:lvl9pPr>
          </a:lstStyle>
          <a:p/>
        </p:txBody>
      </p:sp>
      <p:sp>
        <p:nvSpPr>
          <p:cNvPr id="101" name="Google Shape;101;p12"/>
          <p:cNvSpPr txBox="1"/>
          <p:nvPr>
            <p:ph idx="2" type="subTitle"/>
          </p:nvPr>
        </p:nvSpPr>
        <p:spPr>
          <a:xfrm>
            <a:off x="3433600" y="1703075"/>
            <a:ext cx="2280900" cy="1371600"/>
          </a:xfrm>
          <a:prstGeom prst="rect">
            <a:avLst/>
          </a:prstGeom>
          <a:solidFill>
            <a:schemeClr val="accent5"/>
          </a:solidFill>
          <a:ln>
            <a:noFill/>
          </a:ln>
        </p:spPr>
        <p:txBody>
          <a:bodyPr anchorCtr="0" anchor="ctr" bIns="91425" lIns="182875" spcFirstLastPara="1" rIns="182875" wrap="square" tIns="91425">
            <a:noAutofit/>
          </a:bodyPr>
          <a:lstStyle>
            <a:lvl1pPr lvl="0" algn="ctr">
              <a:lnSpc>
                <a:spcPct val="100000"/>
              </a:lnSpc>
              <a:spcBef>
                <a:spcPts val="0"/>
              </a:spcBef>
              <a:spcAft>
                <a:spcPts val="0"/>
              </a:spcAft>
              <a:buSzPts val="1200"/>
              <a:buNone/>
              <a:defRPr b="0" i="0" sz="1400">
                <a:solidFill>
                  <a:schemeClr val="lt1"/>
                </a:solidFill>
                <a:latin typeface="Arial"/>
                <a:ea typeface="Arial"/>
                <a:cs typeface="Arial"/>
                <a:sym typeface="Arial"/>
              </a:defRPr>
            </a:lvl1pPr>
            <a:lvl2pPr lvl="1" algn="ctr">
              <a:lnSpc>
                <a:spcPct val="100000"/>
              </a:lnSpc>
              <a:spcBef>
                <a:spcPts val="800"/>
              </a:spcBef>
              <a:spcAft>
                <a:spcPts val="0"/>
              </a:spcAft>
              <a:buSzPts val="1200"/>
              <a:buNone/>
              <a:defRPr sz="1400">
                <a:solidFill>
                  <a:schemeClr val="lt1"/>
                </a:solidFill>
              </a:defRPr>
            </a:lvl2pPr>
            <a:lvl3pPr lvl="2" algn="ctr">
              <a:lnSpc>
                <a:spcPct val="100000"/>
              </a:lnSpc>
              <a:spcBef>
                <a:spcPts val="800"/>
              </a:spcBef>
              <a:spcAft>
                <a:spcPts val="0"/>
              </a:spcAft>
              <a:buSzPts val="1200"/>
              <a:buNone/>
              <a:defRPr sz="1400">
                <a:solidFill>
                  <a:schemeClr val="lt1"/>
                </a:solidFill>
              </a:defRPr>
            </a:lvl3pPr>
            <a:lvl4pPr lvl="3" algn="ctr">
              <a:lnSpc>
                <a:spcPct val="100000"/>
              </a:lnSpc>
              <a:spcBef>
                <a:spcPts val="800"/>
              </a:spcBef>
              <a:spcAft>
                <a:spcPts val="0"/>
              </a:spcAft>
              <a:buSzPts val="1200"/>
              <a:buNone/>
              <a:defRPr sz="1400">
                <a:solidFill>
                  <a:schemeClr val="lt1"/>
                </a:solidFill>
              </a:defRPr>
            </a:lvl4pPr>
            <a:lvl5pPr lvl="4" algn="ctr">
              <a:lnSpc>
                <a:spcPct val="100000"/>
              </a:lnSpc>
              <a:spcBef>
                <a:spcPts val="800"/>
              </a:spcBef>
              <a:spcAft>
                <a:spcPts val="0"/>
              </a:spcAft>
              <a:buSzPts val="1200"/>
              <a:buNone/>
              <a:defRPr sz="1400">
                <a:solidFill>
                  <a:schemeClr val="lt1"/>
                </a:solidFill>
              </a:defRPr>
            </a:lvl5pPr>
            <a:lvl6pPr lvl="5" algn="ctr">
              <a:lnSpc>
                <a:spcPct val="100000"/>
              </a:lnSpc>
              <a:spcBef>
                <a:spcPts val="800"/>
              </a:spcBef>
              <a:spcAft>
                <a:spcPts val="0"/>
              </a:spcAft>
              <a:buSzPts val="1200"/>
              <a:buNone/>
              <a:defRPr sz="1400">
                <a:solidFill>
                  <a:schemeClr val="lt1"/>
                </a:solidFill>
              </a:defRPr>
            </a:lvl6pPr>
            <a:lvl7pPr lvl="6" algn="ctr">
              <a:lnSpc>
                <a:spcPct val="100000"/>
              </a:lnSpc>
              <a:spcBef>
                <a:spcPts val="800"/>
              </a:spcBef>
              <a:spcAft>
                <a:spcPts val="0"/>
              </a:spcAft>
              <a:buSzPts val="1200"/>
              <a:buNone/>
              <a:defRPr sz="1400">
                <a:solidFill>
                  <a:schemeClr val="lt1"/>
                </a:solidFill>
              </a:defRPr>
            </a:lvl7pPr>
            <a:lvl8pPr lvl="7" algn="ctr">
              <a:lnSpc>
                <a:spcPct val="100000"/>
              </a:lnSpc>
              <a:spcBef>
                <a:spcPts val="800"/>
              </a:spcBef>
              <a:spcAft>
                <a:spcPts val="0"/>
              </a:spcAft>
              <a:buSzPts val="1200"/>
              <a:buNone/>
              <a:defRPr sz="1400">
                <a:solidFill>
                  <a:schemeClr val="lt1"/>
                </a:solidFill>
              </a:defRPr>
            </a:lvl8pPr>
            <a:lvl9pPr lvl="8" algn="ctr">
              <a:lnSpc>
                <a:spcPct val="100000"/>
              </a:lnSpc>
              <a:spcBef>
                <a:spcPts val="800"/>
              </a:spcBef>
              <a:spcAft>
                <a:spcPts val="800"/>
              </a:spcAft>
              <a:buSzPts val="1200"/>
              <a:buNone/>
              <a:defRPr sz="1400">
                <a:solidFill>
                  <a:schemeClr val="lt1"/>
                </a:solidFill>
              </a:defRPr>
            </a:lvl9pPr>
          </a:lstStyle>
          <a:p/>
        </p:txBody>
      </p:sp>
      <p:sp>
        <p:nvSpPr>
          <p:cNvPr id="102" name="Google Shape;102;p12"/>
          <p:cNvSpPr txBox="1"/>
          <p:nvPr>
            <p:ph idx="3" type="subTitle"/>
          </p:nvPr>
        </p:nvSpPr>
        <p:spPr>
          <a:xfrm>
            <a:off x="6150001" y="1703075"/>
            <a:ext cx="2280900" cy="1371600"/>
          </a:xfrm>
          <a:prstGeom prst="rect">
            <a:avLst/>
          </a:prstGeom>
          <a:solidFill>
            <a:schemeClr val="accent5"/>
          </a:solidFill>
          <a:ln>
            <a:noFill/>
          </a:ln>
        </p:spPr>
        <p:txBody>
          <a:bodyPr anchorCtr="0" anchor="ctr" bIns="91425" lIns="182875" spcFirstLastPara="1" rIns="182875" wrap="square" tIns="91425">
            <a:noAutofit/>
          </a:bodyPr>
          <a:lstStyle>
            <a:lvl1pPr lvl="0" algn="ctr">
              <a:lnSpc>
                <a:spcPct val="100000"/>
              </a:lnSpc>
              <a:spcBef>
                <a:spcPts val="0"/>
              </a:spcBef>
              <a:spcAft>
                <a:spcPts val="0"/>
              </a:spcAft>
              <a:buSzPts val="1200"/>
              <a:buNone/>
              <a:defRPr b="0" i="0" sz="1400">
                <a:solidFill>
                  <a:schemeClr val="lt1"/>
                </a:solidFill>
                <a:latin typeface="Arial"/>
                <a:ea typeface="Arial"/>
                <a:cs typeface="Arial"/>
                <a:sym typeface="Arial"/>
              </a:defRPr>
            </a:lvl1pPr>
            <a:lvl2pPr lvl="1" algn="ctr">
              <a:lnSpc>
                <a:spcPct val="100000"/>
              </a:lnSpc>
              <a:spcBef>
                <a:spcPts val="800"/>
              </a:spcBef>
              <a:spcAft>
                <a:spcPts val="0"/>
              </a:spcAft>
              <a:buSzPts val="1200"/>
              <a:buNone/>
              <a:defRPr sz="1400">
                <a:solidFill>
                  <a:schemeClr val="lt1"/>
                </a:solidFill>
              </a:defRPr>
            </a:lvl2pPr>
            <a:lvl3pPr lvl="2" algn="ctr">
              <a:lnSpc>
                <a:spcPct val="100000"/>
              </a:lnSpc>
              <a:spcBef>
                <a:spcPts val="800"/>
              </a:spcBef>
              <a:spcAft>
                <a:spcPts val="0"/>
              </a:spcAft>
              <a:buSzPts val="1200"/>
              <a:buNone/>
              <a:defRPr sz="1400">
                <a:solidFill>
                  <a:schemeClr val="lt1"/>
                </a:solidFill>
              </a:defRPr>
            </a:lvl3pPr>
            <a:lvl4pPr lvl="3" algn="ctr">
              <a:lnSpc>
                <a:spcPct val="100000"/>
              </a:lnSpc>
              <a:spcBef>
                <a:spcPts val="800"/>
              </a:spcBef>
              <a:spcAft>
                <a:spcPts val="0"/>
              </a:spcAft>
              <a:buSzPts val="1200"/>
              <a:buNone/>
              <a:defRPr sz="1400">
                <a:solidFill>
                  <a:schemeClr val="lt1"/>
                </a:solidFill>
              </a:defRPr>
            </a:lvl4pPr>
            <a:lvl5pPr lvl="4" algn="ctr">
              <a:lnSpc>
                <a:spcPct val="100000"/>
              </a:lnSpc>
              <a:spcBef>
                <a:spcPts val="800"/>
              </a:spcBef>
              <a:spcAft>
                <a:spcPts val="0"/>
              </a:spcAft>
              <a:buSzPts val="1200"/>
              <a:buNone/>
              <a:defRPr sz="1400">
                <a:solidFill>
                  <a:schemeClr val="lt1"/>
                </a:solidFill>
              </a:defRPr>
            </a:lvl5pPr>
            <a:lvl6pPr lvl="5" algn="ctr">
              <a:lnSpc>
                <a:spcPct val="100000"/>
              </a:lnSpc>
              <a:spcBef>
                <a:spcPts val="800"/>
              </a:spcBef>
              <a:spcAft>
                <a:spcPts val="0"/>
              </a:spcAft>
              <a:buSzPts val="1200"/>
              <a:buNone/>
              <a:defRPr sz="1400">
                <a:solidFill>
                  <a:schemeClr val="lt1"/>
                </a:solidFill>
              </a:defRPr>
            </a:lvl6pPr>
            <a:lvl7pPr lvl="6" algn="ctr">
              <a:lnSpc>
                <a:spcPct val="100000"/>
              </a:lnSpc>
              <a:spcBef>
                <a:spcPts val="800"/>
              </a:spcBef>
              <a:spcAft>
                <a:spcPts val="0"/>
              </a:spcAft>
              <a:buSzPts val="1200"/>
              <a:buNone/>
              <a:defRPr sz="1400">
                <a:solidFill>
                  <a:schemeClr val="lt1"/>
                </a:solidFill>
              </a:defRPr>
            </a:lvl7pPr>
            <a:lvl8pPr lvl="7" algn="ctr">
              <a:lnSpc>
                <a:spcPct val="100000"/>
              </a:lnSpc>
              <a:spcBef>
                <a:spcPts val="800"/>
              </a:spcBef>
              <a:spcAft>
                <a:spcPts val="0"/>
              </a:spcAft>
              <a:buSzPts val="1200"/>
              <a:buNone/>
              <a:defRPr sz="1400">
                <a:solidFill>
                  <a:schemeClr val="lt1"/>
                </a:solidFill>
              </a:defRPr>
            </a:lvl8pPr>
            <a:lvl9pPr lvl="8" algn="ctr">
              <a:lnSpc>
                <a:spcPct val="100000"/>
              </a:lnSpc>
              <a:spcBef>
                <a:spcPts val="800"/>
              </a:spcBef>
              <a:spcAft>
                <a:spcPts val="800"/>
              </a:spcAft>
              <a:buSzPts val="1200"/>
              <a:buNone/>
              <a:defRPr sz="1400">
                <a:solidFill>
                  <a:schemeClr val="lt1"/>
                </a:solidFill>
              </a:defRPr>
            </a:lvl9pPr>
          </a:lstStyle>
          <a:p/>
        </p:txBody>
      </p:sp>
      <p:sp>
        <p:nvSpPr>
          <p:cNvPr id="103" name="Google Shape;103;p12"/>
          <p:cNvSpPr/>
          <p:nvPr/>
        </p:nvSpPr>
        <p:spPr>
          <a:xfrm>
            <a:off x="11" y="4604100"/>
            <a:ext cx="539400" cy="539400"/>
          </a:xfrm>
          <a:prstGeom prst="rect">
            <a:avLst/>
          </a:prstGeom>
          <a:solidFill>
            <a:srgbClr val="2634F9">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2"/>
          <p:cNvSpPr/>
          <p:nvPr/>
        </p:nvSpPr>
        <p:spPr>
          <a:xfrm>
            <a:off x="539405" y="4291325"/>
            <a:ext cx="312900" cy="312900"/>
          </a:xfrm>
          <a:prstGeom prst="rect">
            <a:avLst/>
          </a:prstGeom>
          <a:solidFill>
            <a:srgbClr val="2634F9">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13"/>
          <p:cNvGrpSpPr/>
          <p:nvPr/>
        </p:nvGrpSpPr>
        <p:grpSpPr>
          <a:xfrm>
            <a:off x="0" y="0"/>
            <a:ext cx="817198" cy="817198"/>
            <a:chOff x="0" y="0"/>
            <a:chExt cx="1372750" cy="1372750"/>
          </a:xfrm>
        </p:grpSpPr>
        <p:sp>
          <p:nvSpPr>
            <p:cNvPr id="107" name="Google Shape;107;p13"/>
            <p:cNvSpPr/>
            <p:nvPr/>
          </p:nvSpPr>
          <p:spPr>
            <a:xfrm>
              <a:off x="0" y="0"/>
              <a:ext cx="686400" cy="6864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3"/>
            <p:cNvSpPr/>
            <p:nvPr/>
          </p:nvSpPr>
          <p:spPr>
            <a:xfrm>
              <a:off x="686350" y="0"/>
              <a:ext cx="686400" cy="686400"/>
            </a:xfrm>
            <a:prstGeom prst="rect">
              <a:avLst/>
            </a:prstGeom>
            <a:solidFill>
              <a:srgbClr val="2634F9">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3"/>
            <p:cNvSpPr/>
            <p:nvPr/>
          </p:nvSpPr>
          <p:spPr>
            <a:xfrm>
              <a:off x="0" y="686350"/>
              <a:ext cx="686400" cy="686400"/>
            </a:xfrm>
            <a:prstGeom prst="rect">
              <a:avLst/>
            </a:prstGeom>
            <a:solidFill>
              <a:srgbClr val="2634F9">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 name="Google Shape;110;p13"/>
          <p:cNvSpPr txBox="1"/>
          <p:nvPr>
            <p:ph type="title"/>
          </p:nvPr>
        </p:nvSpPr>
        <p:spPr>
          <a:xfrm>
            <a:off x="717200" y="441725"/>
            <a:ext cx="28080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1" name="Google Shape;111;p13"/>
          <p:cNvSpPr txBox="1"/>
          <p:nvPr>
            <p:ph idx="1" type="body"/>
          </p:nvPr>
        </p:nvSpPr>
        <p:spPr>
          <a:xfrm>
            <a:off x="7172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1"/>
              </a:buClr>
              <a:buSzPts val="1200"/>
              <a:buChar char="●"/>
              <a:defRPr b="0" i="0" sz="1200">
                <a:solidFill>
                  <a:schemeClr val="dk1"/>
                </a:solidFill>
                <a:latin typeface="Arial"/>
                <a:ea typeface="Arial"/>
                <a:cs typeface="Arial"/>
                <a:sym typeface="Arial"/>
              </a:defRPr>
            </a:lvl1pPr>
            <a:lvl2pPr indent="-304800" lvl="1" marL="914400" algn="l">
              <a:lnSpc>
                <a:spcPct val="100000"/>
              </a:lnSpc>
              <a:spcBef>
                <a:spcPts val="800"/>
              </a:spcBef>
              <a:spcAft>
                <a:spcPts val="0"/>
              </a:spcAft>
              <a:buClr>
                <a:schemeClr val="dk1"/>
              </a:buClr>
              <a:buSzPts val="1200"/>
              <a:buChar char="○"/>
              <a:defRPr sz="1200">
                <a:solidFill>
                  <a:schemeClr val="dk1"/>
                </a:solidFill>
              </a:defRPr>
            </a:lvl2pPr>
            <a:lvl3pPr indent="-304800" lvl="2" marL="1371600" algn="l">
              <a:lnSpc>
                <a:spcPct val="100000"/>
              </a:lnSpc>
              <a:spcBef>
                <a:spcPts val="800"/>
              </a:spcBef>
              <a:spcAft>
                <a:spcPts val="0"/>
              </a:spcAft>
              <a:buClr>
                <a:schemeClr val="dk1"/>
              </a:buClr>
              <a:buSzPts val="1200"/>
              <a:buChar char="■"/>
              <a:defRPr sz="1200">
                <a:solidFill>
                  <a:schemeClr val="dk1"/>
                </a:solidFill>
              </a:defRPr>
            </a:lvl3pPr>
            <a:lvl4pPr indent="-304800" lvl="3" marL="1828800" algn="l">
              <a:lnSpc>
                <a:spcPct val="100000"/>
              </a:lnSpc>
              <a:spcBef>
                <a:spcPts val="800"/>
              </a:spcBef>
              <a:spcAft>
                <a:spcPts val="0"/>
              </a:spcAft>
              <a:buClr>
                <a:schemeClr val="dk1"/>
              </a:buClr>
              <a:buSzPts val="1200"/>
              <a:buChar char="●"/>
              <a:defRPr sz="1200">
                <a:solidFill>
                  <a:schemeClr val="dk1"/>
                </a:solidFill>
              </a:defRPr>
            </a:lvl4pPr>
            <a:lvl5pPr indent="-304800" lvl="4" marL="2286000" algn="l">
              <a:lnSpc>
                <a:spcPct val="100000"/>
              </a:lnSpc>
              <a:spcBef>
                <a:spcPts val="800"/>
              </a:spcBef>
              <a:spcAft>
                <a:spcPts val="0"/>
              </a:spcAft>
              <a:buClr>
                <a:schemeClr val="dk1"/>
              </a:buClr>
              <a:buSzPts val="1200"/>
              <a:buChar char="○"/>
              <a:defRPr sz="1200">
                <a:solidFill>
                  <a:schemeClr val="dk1"/>
                </a:solidFill>
              </a:defRPr>
            </a:lvl5pPr>
            <a:lvl6pPr indent="-304800" lvl="5" marL="2743200" algn="l">
              <a:lnSpc>
                <a:spcPct val="100000"/>
              </a:lnSpc>
              <a:spcBef>
                <a:spcPts val="800"/>
              </a:spcBef>
              <a:spcAft>
                <a:spcPts val="0"/>
              </a:spcAft>
              <a:buClr>
                <a:schemeClr val="dk1"/>
              </a:buClr>
              <a:buSzPts val="1200"/>
              <a:buChar char="■"/>
              <a:defRPr sz="1200">
                <a:solidFill>
                  <a:schemeClr val="dk1"/>
                </a:solidFill>
              </a:defRPr>
            </a:lvl6pPr>
            <a:lvl7pPr indent="-304800" lvl="6" marL="3200400" algn="l">
              <a:lnSpc>
                <a:spcPct val="100000"/>
              </a:lnSpc>
              <a:spcBef>
                <a:spcPts val="800"/>
              </a:spcBef>
              <a:spcAft>
                <a:spcPts val="0"/>
              </a:spcAft>
              <a:buClr>
                <a:schemeClr val="dk1"/>
              </a:buClr>
              <a:buSzPts val="1200"/>
              <a:buChar char="●"/>
              <a:defRPr sz="1200">
                <a:solidFill>
                  <a:schemeClr val="dk1"/>
                </a:solidFill>
              </a:defRPr>
            </a:lvl7pPr>
            <a:lvl8pPr indent="-304800" lvl="7" marL="3657600" algn="l">
              <a:lnSpc>
                <a:spcPct val="100000"/>
              </a:lnSpc>
              <a:spcBef>
                <a:spcPts val="800"/>
              </a:spcBef>
              <a:spcAft>
                <a:spcPts val="0"/>
              </a:spcAft>
              <a:buClr>
                <a:schemeClr val="dk1"/>
              </a:buClr>
              <a:buSzPts val="1200"/>
              <a:buChar char="○"/>
              <a:defRPr sz="1200">
                <a:solidFill>
                  <a:schemeClr val="dk1"/>
                </a:solidFill>
              </a:defRPr>
            </a:lvl8pPr>
            <a:lvl9pPr indent="-304800" lvl="8" marL="4114800" algn="l">
              <a:lnSpc>
                <a:spcPct val="100000"/>
              </a:lnSpc>
              <a:spcBef>
                <a:spcPts val="800"/>
              </a:spcBef>
              <a:spcAft>
                <a:spcPts val="800"/>
              </a:spcAft>
              <a:buClr>
                <a:schemeClr val="dk1"/>
              </a:buClr>
              <a:buSzPts val="1200"/>
              <a:buChar char="■"/>
              <a:defRPr sz="12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112" name="Shape 112"/>
        <p:cNvGrpSpPr/>
        <p:nvPr/>
      </p:nvGrpSpPr>
      <p:grpSpPr>
        <a:xfrm>
          <a:off x="0" y="0"/>
          <a:ext cx="0" cy="0"/>
          <a:chOff x="0" y="0"/>
          <a:chExt cx="0" cy="0"/>
        </a:xfrm>
      </p:grpSpPr>
      <p:sp>
        <p:nvSpPr>
          <p:cNvPr id="113" name="Google Shape;113;p14"/>
          <p:cNvSpPr txBox="1"/>
          <p:nvPr>
            <p:ph idx="1" type="subTitle"/>
          </p:nvPr>
        </p:nvSpPr>
        <p:spPr>
          <a:xfrm>
            <a:off x="3666175" y="2947233"/>
            <a:ext cx="21624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sz="1400">
                <a:latin typeface="Arial"/>
                <a:ea typeface="Arial"/>
                <a:cs typeface="Arial"/>
                <a:sym typeface="Arial"/>
              </a:defRPr>
            </a:lvl1pPr>
            <a:lvl2pPr lvl="1" algn="l">
              <a:lnSpc>
                <a:spcPct val="100000"/>
              </a:lnSpc>
              <a:spcBef>
                <a:spcPts val="800"/>
              </a:spcBef>
              <a:spcAft>
                <a:spcPts val="0"/>
              </a:spcAft>
              <a:buSzPts val="1200"/>
              <a:buNone/>
              <a:defRPr sz="1400"/>
            </a:lvl2pPr>
            <a:lvl3pPr lvl="2" algn="l">
              <a:lnSpc>
                <a:spcPct val="100000"/>
              </a:lnSpc>
              <a:spcBef>
                <a:spcPts val="800"/>
              </a:spcBef>
              <a:spcAft>
                <a:spcPts val="0"/>
              </a:spcAft>
              <a:buSzPts val="1200"/>
              <a:buNone/>
              <a:defRPr sz="1400"/>
            </a:lvl3pPr>
            <a:lvl4pPr lvl="3" algn="l">
              <a:lnSpc>
                <a:spcPct val="100000"/>
              </a:lnSpc>
              <a:spcBef>
                <a:spcPts val="800"/>
              </a:spcBef>
              <a:spcAft>
                <a:spcPts val="0"/>
              </a:spcAft>
              <a:buSzPts val="1200"/>
              <a:buNone/>
              <a:defRPr sz="1400"/>
            </a:lvl4pPr>
            <a:lvl5pPr lvl="4" algn="l">
              <a:lnSpc>
                <a:spcPct val="100000"/>
              </a:lnSpc>
              <a:spcBef>
                <a:spcPts val="800"/>
              </a:spcBef>
              <a:spcAft>
                <a:spcPts val="0"/>
              </a:spcAft>
              <a:buSzPts val="1200"/>
              <a:buNone/>
              <a:defRPr sz="1400"/>
            </a:lvl5pPr>
            <a:lvl6pPr lvl="5" algn="l">
              <a:lnSpc>
                <a:spcPct val="100000"/>
              </a:lnSpc>
              <a:spcBef>
                <a:spcPts val="800"/>
              </a:spcBef>
              <a:spcAft>
                <a:spcPts val="0"/>
              </a:spcAft>
              <a:buSzPts val="1200"/>
              <a:buNone/>
              <a:defRPr sz="1400"/>
            </a:lvl6pPr>
            <a:lvl7pPr lvl="6" algn="l">
              <a:lnSpc>
                <a:spcPct val="100000"/>
              </a:lnSpc>
              <a:spcBef>
                <a:spcPts val="800"/>
              </a:spcBef>
              <a:spcAft>
                <a:spcPts val="0"/>
              </a:spcAft>
              <a:buSzPts val="1200"/>
              <a:buNone/>
              <a:defRPr sz="1400"/>
            </a:lvl7pPr>
            <a:lvl8pPr lvl="7" algn="l">
              <a:lnSpc>
                <a:spcPct val="100000"/>
              </a:lnSpc>
              <a:spcBef>
                <a:spcPts val="800"/>
              </a:spcBef>
              <a:spcAft>
                <a:spcPts val="0"/>
              </a:spcAft>
              <a:buSzPts val="1200"/>
              <a:buNone/>
              <a:defRPr sz="1400"/>
            </a:lvl8pPr>
            <a:lvl9pPr lvl="8" algn="l">
              <a:lnSpc>
                <a:spcPct val="100000"/>
              </a:lnSpc>
              <a:spcBef>
                <a:spcPts val="800"/>
              </a:spcBef>
              <a:spcAft>
                <a:spcPts val="800"/>
              </a:spcAft>
              <a:buSzPts val="1200"/>
              <a:buNone/>
              <a:defRPr sz="1400"/>
            </a:lvl9pPr>
          </a:lstStyle>
          <a:p/>
        </p:txBody>
      </p:sp>
      <p:sp>
        <p:nvSpPr>
          <p:cNvPr id="114" name="Google Shape;114;p14"/>
          <p:cNvSpPr txBox="1"/>
          <p:nvPr>
            <p:ph idx="2" type="subTitle"/>
          </p:nvPr>
        </p:nvSpPr>
        <p:spPr>
          <a:xfrm>
            <a:off x="3670675" y="2599833"/>
            <a:ext cx="21579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1" sz="1400">
                <a:latin typeface="Montserrat"/>
                <a:ea typeface="Montserrat"/>
                <a:cs typeface="Montserrat"/>
                <a:sym typeface="Montserrat"/>
              </a:defRPr>
            </a:lvl1pPr>
            <a:lvl2pPr lvl="1" algn="l">
              <a:lnSpc>
                <a:spcPct val="100000"/>
              </a:lnSpc>
              <a:spcBef>
                <a:spcPts val="800"/>
              </a:spcBef>
              <a:spcAft>
                <a:spcPts val="0"/>
              </a:spcAft>
              <a:buSzPts val="1200"/>
              <a:buNone/>
              <a:defRPr b="1" sz="1400">
                <a:latin typeface="Montserrat"/>
                <a:ea typeface="Montserrat"/>
                <a:cs typeface="Montserrat"/>
                <a:sym typeface="Montserrat"/>
              </a:defRPr>
            </a:lvl2pPr>
            <a:lvl3pPr lvl="2" algn="l">
              <a:lnSpc>
                <a:spcPct val="100000"/>
              </a:lnSpc>
              <a:spcBef>
                <a:spcPts val="800"/>
              </a:spcBef>
              <a:spcAft>
                <a:spcPts val="0"/>
              </a:spcAft>
              <a:buSzPts val="1200"/>
              <a:buNone/>
              <a:defRPr b="1" sz="1400">
                <a:latin typeface="Montserrat"/>
                <a:ea typeface="Montserrat"/>
                <a:cs typeface="Montserrat"/>
                <a:sym typeface="Montserrat"/>
              </a:defRPr>
            </a:lvl3pPr>
            <a:lvl4pPr lvl="3" algn="l">
              <a:lnSpc>
                <a:spcPct val="100000"/>
              </a:lnSpc>
              <a:spcBef>
                <a:spcPts val="800"/>
              </a:spcBef>
              <a:spcAft>
                <a:spcPts val="0"/>
              </a:spcAft>
              <a:buSzPts val="1200"/>
              <a:buNone/>
              <a:defRPr b="1" sz="1400">
                <a:latin typeface="Montserrat"/>
                <a:ea typeface="Montserrat"/>
                <a:cs typeface="Montserrat"/>
                <a:sym typeface="Montserrat"/>
              </a:defRPr>
            </a:lvl4pPr>
            <a:lvl5pPr lvl="4" algn="l">
              <a:lnSpc>
                <a:spcPct val="100000"/>
              </a:lnSpc>
              <a:spcBef>
                <a:spcPts val="800"/>
              </a:spcBef>
              <a:spcAft>
                <a:spcPts val="0"/>
              </a:spcAft>
              <a:buSzPts val="1200"/>
              <a:buNone/>
              <a:defRPr b="1" sz="1400">
                <a:latin typeface="Montserrat"/>
                <a:ea typeface="Montserrat"/>
                <a:cs typeface="Montserrat"/>
                <a:sym typeface="Montserrat"/>
              </a:defRPr>
            </a:lvl5pPr>
            <a:lvl6pPr lvl="5" algn="l">
              <a:lnSpc>
                <a:spcPct val="100000"/>
              </a:lnSpc>
              <a:spcBef>
                <a:spcPts val="800"/>
              </a:spcBef>
              <a:spcAft>
                <a:spcPts val="0"/>
              </a:spcAft>
              <a:buSzPts val="1200"/>
              <a:buNone/>
              <a:defRPr b="1" sz="1400">
                <a:latin typeface="Montserrat"/>
                <a:ea typeface="Montserrat"/>
                <a:cs typeface="Montserrat"/>
                <a:sym typeface="Montserrat"/>
              </a:defRPr>
            </a:lvl6pPr>
            <a:lvl7pPr lvl="6" algn="l">
              <a:lnSpc>
                <a:spcPct val="100000"/>
              </a:lnSpc>
              <a:spcBef>
                <a:spcPts val="800"/>
              </a:spcBef>
              <a:spcAft>
                <a:spcPts val="0"/>
              </a:spcAft>
              <a:buSzPts val="1200"/>
              <a:buNone/>
              <a:defRPr b="1" sz="1400">
                <a:latin typeface="Montserrat"/>
                <a:ea typeface="Montserrat"/>
                <a:cs typeface="Montserrat"/>
                <a:sym typeface="Montserrat"/>
              </a:defRPr>
            </a:lvl7pPr>
            <a:lvl8pPr lvl="7" algn="l">
              <a:lnSpc>
                <a:spcPct val="100000"/>
              </a:lnSpc>
              <a:spcBef>
                <a:spcPts val="800"/>
              </a:spcBef>
              <a:spcAft>
                <a:spcPts val="0"/>
              </a:spcAft>
              <a:buSzPts val="1200"/>
              <a:buNone/>
              <a:defRPr b="1" sz="1400">
                <a:latin typeface="Montserrat"/>
                <a:ea typeface="Montserrat"/>
                <a:cs typeface="Montserrat"/>
                <a:sym typeface="Montserrat"/>
              </a:defRPr>
            </a:lvl8pPr>
            <a:lvl9pPr lvl="8" algn="l">
              <a:lnSpc>
                <a:spcPct val="100000"/>
              </a:lnSpc>
              <a:spcBef>
                <a:spcPts val="800"/>
              </a:spcBef>
              <a:spcAft>
                <a:spcPts val="800"/>
              </a:spcAft>
              <a:buSzPts val="1200"/>
              <a:buNone/>
              <a:defRPr b="1" sz="1400">
                <a:latin typeface="Montserrat"/>
                <a:ea typeface="Montserrat"/>
                <a:cs typeface="Montserrat"/>
                <a:sym typeface="Montserrat"/>
              </a:defRPr>
            </a:lvl9pPr>
          </a:lstStyle>
          <a:p/>
        </p:txBody>
      </p:sp>
      <p:sp>
        <p:nvSpPr>
          <p:cNvPr id="115" name="Google Shape;115;p14"/>
          <p:cNvSpPr txBox="1"/>
          <p:nvPr>
            <p:ph idx="3" type="subTitle"/>
          </p:nvPr>
        </p:nvSpPr>
        <p:spPr>
          <a:xfrm>
            <a:off x="3666175" y="4129083"/>
            <a:ext cx="21624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sz="1400">
                <a:latin typeface="Arial"/>
                <a:ea typeface="Arial"/>
                <a:cs typeface="Arial"/>
                <a:sym typeface="Arial"/>
              </a:defRPr>
            </a:lvl1pPr>
            <a:lvl2pPr lvl="1" algn="l">
              <a:lnSpc>
                <a:spcPct val="100000"/>
              </a:lnSpc>
              <a:spcBef>
                <a:spcPts val="800"/>
              </a:spcBef>
              <a:spcAft>
                <a:spcPts val="0"/>
              </a:spcAft>
              <a:buSzPts val="1200"/>
              <a:buNone/>
              <a:defRPr sz="1400"/>
            </a:lvl2pPr>
            <a:lvl3pPr lvl="2" algn="l">
              <a:lnSpc>
                <a:spcPct val="100000"/>
              </a:lnSpc>
              <a:spcBef>
                <a:spcPts val="800"/>
              </a:spcBef>
              <a:spcAft>
                <a:spcPts val="0"/>
              </a:spcAft>
              <a:buSzPts val="1200"/>
              <a:buNone/>
              <a:defRPr sz="1400"/>
            </a:lvl3pPr>
            <a:lvl4pPr lvl="3" algn="l">
              <a:lnSpc>
                <a:spcPct val="100000"/>
              </a:lnSpc>
              <a:spcBef>
                <a:spcPts val="800"/>
              </a:spcBef>
              <a:spcAft>
                <a:spcPts val="0"/>
              </a:spcAft>
              <a:buSzPts val="1200"/>
              <a:buNone/>
              <a:defRPr sz="1400"/>
            </a:lvl4pPr>
            <a:lvl5pPr lvl="4" algn="l">
              <a:lnSpc>
                <a:spcPct val="100000"/>
              </a:lnSpc>
              <a:spcBef>
                <a:spcPts val="800"/>
              </a:spcBef>
              <a:spcAft>
                <a:spcPts val="0"/>
              </a:spcAft>
              <a:buSzPts val="1200"/>
              <a:buNone/>
              <a:defRPr sz="1400"/>
            </a:lvl5pPr>
            <a:lvl6pPr lvl="5" algn="l">
              <a:lnSpc>
                <a:spcPct val="100000"/>
              </a:lnSpc>
              <a:spcBef>
                <a:spcPts val="800"/>
              </a:spcBef>
              <a:spcAft>
                <a:spcPts val="0"/>
              </a:spcAft>
              <a:buSzPts val="1200"/>
              <a:buNone/>
              <a:defRPr sz="1400"/>
            </a:lvl6pPr>
            <a:lvl7pPr lvl="6" algn="l">
              <a:lnSpc>
                <a:spcPct val="100000"/>
              </a:lnSpc>
              <a:spcBef>
                <a:spcPts val="800"/>
              </a:spcBef>
              <a:spcAft>
                <a:spcPts val="0"/>
              </a:spcAft>
              <a:buSzPts val="1200"/>
              <a:buNone/>
              <a:defRPr sz="1400"/>
            </a:lvl7pPr>
            <a:lvl8pPr lvl="7" algn="l">
              <a:lnSpc>
                <a:spcPct val="100000"/>
              </a:lnSpc>
              <a:spcBef>
                <a:spcPts val="800"/>
              </a:spcBef>
              <a:spcAft>
                <a:spcPts val="0"/>
              </a:spcAft>
              <a:buSzPts val="1200"/>
              <a:buNone/>
              <a:defRPr sz="1400"/>
            </a:lvl8pPr>
            <a:lvl9pPr lvl="8" algn="l">
              <a:lnSpc>
                <a:spcPct val="100000"/>
              </a:lnSpc>
              <a:spcBef>
                <a:spcPts val="800"/>
              </a:spcBef>
              <a:spcAft>
                <a:spcPts val="800"/>
              </a:spcAft>
              <a:buSzPts val="1200"/>
              <a:buNone/>
              <a:defRPr sz="1400"/>
            </a:lvl9pPr>
          </a:lstStyle>
          <a:p/>
        </p:txBody>
      </p:sp>
      <p:sp>
        <p:nvSpPr>
          <p:cNvPr id="116" name="Google Shape;116;p14"/>
          <p:cNvSpPr txBox="1"/>
          <p:nvPr>
            <p:ph idx="4" type="subTitle"/>
          </p:nvPr>
        </p:nvSpPr>
        <p:spPr>
          <a:xfrm>
            <a:off x="3670675" y="3781683"/>
            <a:ext cx="21579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1" sz="1400">
                <a:latin typeface="Montserrat"/>
                <a:ea typeface="Montserrat"/>
                <a:cs typeface="Montserrat"/>
                <a:sym typeface="Montserrat"/>
              </a:defRPr>
            </a:lvl1pPr>
            <a:lvl2pPr lvl="1" algn="l">
              <a:lnSpc>
                <a:spcPct val="100000"/>
              </a:lnSpc>
              <a:spcBef>
                <a:spcPts val="800"/>
              </a:spcBef>
              <a:spcAft>
                <a:spcPts val="0"/>
              </a:spcAft>
              <a:buSzPts val="1200"/>
              <a:buNone/>
              <a:defRPr b="1" sz="1400">
                <a:latin typeface="Montserrat"/>
                <a:ea typeface="Montserrat"/>
                <a:cs typeface="Montserrat"/>
                <a:sym typeface="Montserrat"/>
              </a:defRPr>
            </a:lvl2pPr>
            <a:lvl3pPr lvl="2" algn="l">
              <a:lnSpc>
                <a:spcPct val="100000"/>
              </a:lnSpc>
              <a:spcBef>
                <a:spcPts val="800"/>
              </a:spcBef>
              <a:spcAft>
                <a:spcPts val="0"/>
              </a:spcAft>
              <a:buSzPts val="1200"/>
              <a:buNone/>
              <a:defRPr b="1" sz="1400">
                <a:latin typeface="Montserrat"/>
                <a:ea typeface="Montserrat"/>
                <a:cs typeface="Montserrat"/>
                <a:sym typeface="Montserrat"/>
              </a:defRPr>
            </a:lvl3pPr>
            <a:lvl4pPr lvl="3" algn="l">
              <a:lnSpc>
                <a:spcPct val="100000"/>
              </a:lnSpc>
              <a:spcBef>
                <a:spcPts val="800"/>
              </a:spcBef>
              <a:spcAft>
                <a:spcPts val="0"/>
              </a:spcAft>
              <a:buSzPts val="1200"/>
              <a:buNone/>
              <a:defRPr b="1" sz="1400">
                <a:latin typeface="Montserrat"/>
                <a:ea typeface="Montserrat"/>
                <a:cs typeface="Montserrat"/>
                <a:sym typeface="Montserrat"/>
              </a:defRPr>
            </a:lvl4pPr>
            <a:lvl5pPr lvl="4" algn="l">
              <a:lnSpc>
                <a:spcPct val="100000"/>
              </a:lnSpc>
              <a:spcBef>
                <a:spcPts val="800"/>
              </a:spcBef>
              <a:spcAft>
                <a:spcPts val="0"/>
              </a:spcAft>
              <a:buSzPts val="1200"/>
              <a:buNone/>
              <a:defRPr b="1" sz="1400">
                <a:latin typeface="Montserrat"/>
                <a:ea typeface="Montserrat"/>
                <a:cs typeface="Montserrat"/>
                <a:sym typeface="Montserrat"/>
              </a:defRPr>
            </a:lvl5pPr>
            <a:lvl6pPr lvl="5" algn="l">
              <a:lnSpc>
                <a:spcPct val="100000"/>
              </a:lnSpc>
              <a:spcBef>
                <a:spcPts val="800"/>
              </a:spcBef>
              <a:spcAft>
                <a:spcPts val="0"/>
              </a:spcAft>
              <a:buSzPts val="1200"/>
              <a:buNone/>
              <a:defRPr b="1" sz="1400">
                <a:latin typeface="Montserrat"/>
                <a:ea typeface="Montserrat"/>
                <a:cs typeface="Montserrat"/>
                <a:sym typeface="Montserrat"/>
              </a:defRPr>
            </a:lvl6pPr>
            <a:lvl7pPr lvl="6" algn="l">
              <a:lnSpc>
                <a:spcPct val="100000"/>
              </a:lnSpc>
              <a:spcBef>
                <a:spcPts val="800"/>
              </a:spcBef>
              <a:spcAft>
                <a:spcPts val="0"/>
              </a:spcAft>
              <a:buSzPts val="1200"/>
              <a:buNone/>
              <a:defRPr b="1" sz="1400">
                <a:latin typeface="Montserrat"/>
                <a:ea typeface="Montserrat"/>
                <a:cs typeface="Montserrat"/>
                <a:sym typeface="Montserrat"/>
              </a:defRPr>
            </a:lvl7pPr>
            <a:lvl8pPr lvl="7" algn="l">
              <a:lnSpc>
                <a:spcPct val="100000"/>
              </a:lnSpc>
              <a:spcBef>
                <a:spcPts val="800"/>
              </a:spcBef>
              <a:spcAft>
                <a:spcPts val="0"/>
              </a:spcAft>
              <a:buSzPts val="1200"/>
              <a:buNone/>
              <a:defRPr b="1" sz="1400">
                <a:latin typeface="Montserrat"/>
                <a:ea typeface="Montserrat"/>
                <a:cs typeface="Montserrat"/>
                <a:sym typeface="Montserrat"/>
              </a:defRPr>
            </a:lvl8pPr>
            <a:lvl9pPr lvl="8" algn="l">
              <a:lnSpc>
                <a:spcPct val="100000"/>
              </a:lnSpc>
              <a:spcBef>
                <a:spcPts val="800"/>
              </a:spcBef>
              <a:spcAft>
                <a:spcPts val="800"/>
              </a:spcAft>
              <a:buSzPts val="1200"/>
              <a:buNone/>
              <a:defRPr b="1" sz="1400">
                <a:latin typeface="Montserrat"/>
                <a:ea typeface="Montserrat"/>
                <a:cs typeface="Montserrat"/>
                <a:sym typeface="Montserrat"/>
              </a:defRPr>
            </a:lvl9pPr>
          </a:lstStyle>
          <a:p/>
        </p:txBody>
      </p:sp>
      <p:sp>
        <p:nvSpPr>
          <p:cNvPr id="117" name="Google Shape;117;p14"/>
          <p:cNvSpPr txBox="1"/>
          <p:nvPr>
            <p:ph idx="5" type="subTitle"/>
          </p:nvPr>
        </p:nvSpPr>
        <p:spPr>
          <a:xfrm>
            <a:off x="3666175" y="1765371"/>
            <a:ext cx="21624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sz="1400">
                <a:latin typeface="Arial"/>
                <a:ea typeface="Arial"/>
                <a:cs typeface="Arial"/>
                <a:sym typeface="Arial"/>
              </a:defRPr>
            </a:lvl1pPr>
            <a:lvl2pPr lvl="1" algn="l">
              <a:lnSpc>
                <a:spcPct val="100000"/>
              </a:lnSpc>
              <a:spcBef>
                <a:spcPts val="800"/>
              </a:spcBef>
              <a:spcAft>
                <a:spcPts val="0"/>
              </a:spcAft>
              <a:buSzPts val="1200"/>
              <a:buNone/>
              <a:defRPr sz="1400"/>
            </a:lvl2pPr>
            <a:lvl3pPr lvl="2" algn="l">
              <a:lnSpc>
                <a:spcPct val="100000"/>
              </a:lnSpc>
              <a:spcBef>
                <a:spcPts val="800"/>
              </a:spcBef>
              <a:spcAft>
                <a:spcPts val="0"/>
              </a:spcAft>
              <a:buSzPts val="1200"/>
              <a:buNone/>
              <a:defRPr sz="1400"/>
            </a:lvl3pPr>
            <a:lvl4pPr lvl="3" algn="l">
              <a:lnSpc>
                <a:spcPct val="100000"/>
              </a:lnSpc>
              <a:spcBef>
                <a:spcPts val="800"/>
              </a:spcBef>
              <a:spcAft>
                <a:spcPts val="0"/>
              </a:spcAft>
              <a:buSzPts val="1200"/>
              <a:buNone/>
              <a:defRPr sz="1400"/>
            </a:lvl4pPr>
            <a:lvl5pPr lvl="4" algn="l">
              <a:lnSpc>
                <a:spcPct val="100000"/>
              </a:lnSpc>
              <a:spcBef>
                <a:spcPts val="800"/>
              </a:spcBef>
              <a:spcAft>
                <a:spcPts val="0"/>
              </a:spcAft>
              <a:buSzPts val="1200"/>
              <a:buNone/>
              <a:defRPr sz="1400"/>
            </a:lvl5pPr>
            <a:lvl6pPr lvl="5" algn="l">
              <a:lnSpc>
                <a:spcPct val="100000"/>
              </a:lnSpc>
              <a:spcBef>
                <a:spcPts val="800"/>
              </a:spcBef>
              <a:spcAft>
                <a:spcPts val="0"/>
              </a:spcAft>
              <a:buSzPts val="1200"/>
              <a:buNone/>
              <a:defRPr sz="1400"/>
            </a:lvl6pPr>
            <a:lvl7pPr lvl="6" algn="l">
              <a:lnSpc>
                <a:spcPct val="100000"/>
              </a:lnSpc>
              <a:spcBef>
                <a:spcPts val="800"/>
              </a:spcBef>
              <a:spcAft>
                <a:spcPts val="0"/>
              </a:spcAft>
              <a:buSzPts val="1200"/>
              <a:buNone/>
              <a:defRPr sz="1400"/>
            </a:lvl7pPr>
            <a:lvl8pPr lvl="7" algn="l">
              <a:lnSpc>
                <a:spcPct val="100000"/>
              </a:lnSpc>
              <a:spcBef>
                <a:spcPts val="800"/>
              </a:spcBef>
              <a:spcAft>
                <a:spcPts val="0"/>
              </a:spcAft>
              <a:buSzPts val="1200"/>
              <a:buNone/>
              <a:defRPr sz="1400"/>
            </a:lvl8pPr>
            <a:lvl9pPr lvl="8" algn="l">
              <a:lnSpc>
                <a:spcPct val="100000"/>
              </a:lnSpc>
              <a:spcBef>
                <a:spcPts val="800"/>
              </a:spcBef>
              <a:spcAft>
                <a:spcPts val="800"/>
              </a:spcAft>
              <a:buSzPts val="1200"/>
              <a:buNone/>
              <a:defRPr sz="1400"/>
            </a:lvl9pPr>
          </a:lstStyle>
          <a:p/>
        </p:txBody>
      </p:sp>
      <p:sp>
        <p:nvSpPr>
          <p:cNvPr id="118" name="Google Shape;118;p14"/>
          <p:cNvSpPr txBox="1"/>
          <p:nvPr>
            <p:ph idx="6" type="subTitle"/>
          </p:nvPr>
        </p:nvSpPr>
        <p:spPr>
          <a:xfrm>
            <a:off x="3670675" y="1417971"/>
            <a:ext cx="21579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1" sz="1400">
                <a:latin typeface="Montserrat"/>
                <a:ea typeface="Montserrat"/>
                <a:cs typeface="Montserrat"/>
                <a:sym typeface="Montserrat"/>
              </a:defRPr>
            </a:lvl1pPr>
            <a:lvl2pPr lvl="1" algn="l">
              <a:lnSpc>
                <a:spcPct val="100000"/>
              </a:lnSpc>
              <a:spcBef>
                <a:spcPts val="800"/>
              </a:spcBef>
              <a:spcAft>
                <a:spcPts val="0"/>
              </a:spcAft>
              <a:buSzPts val="1200"/>
              <a:buNone/>
              <a:defRPr b="1" sz="1400">
                <a:latin typeface="Montserrat"/>
                <a:ea typeface="Montserrat"/>
                <a:cs typeface="Montserrat"/>
                <a:sym typeface="Montserrat"/>
              </a:defRPr>
            </a:lvl2pPr>
            <a:lvl3pPr lvl="2" algn="l">
              <a:lnSpc>
                <a:spcPct val="100000"/>
              </a:lnSpc>
              <a:spcBef>
                <a:spcPts val="800"/>
              </a:spcBef>
              <a:spcAft>
                <a:spcPts val="0"/>
              </a:spcAft>
              <a:buSzPts val="1200"/>
              <a:buNone/>
              <a:defRPr b="1" sz="1400">
                <a:latin typeface="Montserrat"/>
                <a:ea typeface="Montserrat"/>
                <a:cs typeface="Montserrat"/>
                <a:sym typeface="Montserrat"/>
              </a:defRPr>
            </a:lvl3pPr>
            <a:lvl4pPr lvl="3" algn="l">
              <a:lnSpc>
                <a:spcPct val="100000"/>
              </a:lnSpc>
              <a:spcBef>
                <a:spcPts val="800"/>
              </a:spcBef>
              <a:spcAft>
                <a:spcPts val="0"/>
              </a:spcAft>
              <a:buSzPts val="1200"/>
              <a:buNone/>
              <a:defRPr b="1" sz="1400">
                <a:latin typeface="Montserrat"/>
                <a:ea typeface="Montserrat"/>
                <a:cs typeface="Montserrat"/>
                <a:sym typeface="Montserrat"/>
              </a:defRPr>
            </a:lvl4pPr>
            <a:lvl5pPr lvl="4" algn="l">
              <a:lnSpc>
                <a:spcPct val="100000"/>
              </a:lnSpc>
              <a:spcBef>
                <a:spcPts val="800"/>
              </a:spcBef>
              <a:spcAft>
                <a:spcPts val="0"/>
              </a:spcAft>
              <a:buSzPts val="1200"/>
              <a:buNone/>
              <a:defRPr b="1" sz="1400">
                <a:latin typeface="Montserrat"/>
                <a:ea typeface="Montserrat"/>
                <a:cs typeface="Montserrat"/>
                <a:sym typeface="Montserrat"/>
              </a:defRPr>
            </a:lvl5pPr>
            <a:lvl6pPr lvl="5" algn="l">
              <a:lnSpc>
                <a:spcPct val="100000"/>
              </a:lnSpc>
              <a:spcBef>
                <a:spcPts val="800"/>
              </a:spcBef>
              <a:spcAft>
                <a:spcPts val="0"/>
              </a:spcAft>
              <a:buSzPts val="1200"/>
              <a:buNone/>
              <a:defRPr b="1" sz="1400">
                <a:latin typeface="Montserrat"/>
                <a:ea typeface="Montserrat"/>
                <a:cs typeface="Montserrat"/>
                <a:sym typeface="Montserrat"/>
              </a:defRPr>
            </a:lvl6pPr>
            <a:lvl7pPr lvl="6" algn="l">
              <a:lnSpc>
                <a:spcPct val="100000"/>
              </a:lnSpc>
              <a:spcBef>
                <a:spcPts val="800"/>
              </a:spcBef>
              <a:spcAft>
                <a:spcPts val="0"/>
              </a:spcAft>
              <a:buSzPts val="1200"/>
              <a:buNone/>
              <a:defRPr b="1" sz="1400">
                <a:latin typeface="Montserrat"/>
                <a:ea typeface="Montserrat"/>
                <a:cs typeface="Montserrat"/>
                <a:sym typeface="Montserrat"/>
              </a:defRPr>
            </a:lvl7pPr>
            <a:lvl8pPr lvl="7" algn="l">
              <a:lnSpc>
                <a:spcPct val="100000"/>
              </a:lnSpc>
              <a:spcBef>
                <a:spcPts val="800"/>
              </a:spcBef>
              <a:spcAft>
                <a:spcPts val="0"/>
              </a:spcAft>
              <a:buSzPts val="1200"/>
              <a:buNone/>
              <a:defRPr b="1" sz="1400">
                <a:latin typeface="Montserrat"/>
                <a:ea typeface="Montserrat"/>
                <a:cs typeface="Montserrat"/>
                <a:sym typeface="Montserrat"/>
              </a:defRPr>
            </a:lvl8pPr>
            <a:lvl9pPr lvl="8" algn="l">
              <a:lnSpc>
                <a:spcPct val="100000"/>
              </a:lnSpc>
              <a:spcBef>
                <a:spcPts val="800"/>
              </a:spcBef>
              <a:spcAft>
                <a:spcPts val="800"/>
              </a:spcAft>
              <a:buSzPts val="1200"/>
              <a:buNone/>
              <a:defRPr b="1" sz="1400">
                <a:latin typeface="Montserrat"/>
                <a:ea typeface="Montserrat"/>
                <a:cs typeface="Montserrat"/>
                <a:sym typeface="Montserrat"/>
              </a:defRPr>
            </a:lvl9pPr>
          </a:lstStyle>
          <a:p/>
        </p:txBody>
      </p:sp>
      <p:grpSp>
        <p:nvGrpSpPr>
          <p:cNvPr id="119" name="Google Shape;119;p14"/>
          <p:cNvGrpSpPr/>
          <p:nvPr/>
        </p:nvGrpSpPr>
        <p:grpSpPr>
          <a:xfrm>
            <a:off x="0" y="3441250"/>
            <a:ext cx="2157300" cy="1702250"/>
            <a:chOff x="0" y="3441250"/>
            <a:chExt cx="2157300" cy="1702250"/>
          </a:xfrm>
        </p:grpSpPr>
        <p:sp>
          <p:nvSpPr>
            <p:cNvPr id="120" name="Google Shape;120;p14"/>
            <p:cNvSpPr/>
            <p:nvPr/>
          </p:nvSpPr>
          <p:spPr>
            <a:xfrm>
              <a:off x="0" y="4292400"/>
              <a:ext cx="851100" cy="851100"/>
            </a:xfrm>
            <a:prstGeom prst="rect">
              <a:avLst/>
            </a:prstGeom>
            <a:solidFill>
              <a:srgbClr val="2634F9">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4"/>
            <p:cNvSpPr/>
            <p:nvPr/>
          </p:nvSpPr>
          <p:spPr>
            <a:xfrm>
              <a:off x="851100" y="4292400"/>
              <a:ext cx="851100" cy="851100"/>
            </a:xfrm>
            <a:prstGeom prst="rect">
              <a:avLst/>
            </a:prstGeom>
            <a:solidFill>
              <a:srgbClr val="2634F9">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4"/>
            <p:cNvSpPr/>
            <p:nvPr/>
          </p:nvSpPr>
          <p:spPr>
            <a:xfrm>
              <a:off x="1702200" y="3837250"/>
              <a:ext cx="455100" cy="455100"/>
            </a:xfrm>
            <a:prstGeom prst="rect">
              <a:avLst/>
            </a:prstGeom>
            <a:solidFill>
              <a:srgbClr val="2634F9">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4"/>
            <p:cNvSpPr/>
            <p:nvPr/>
          </p:nvSpPr>
          <p:spPr>
            <a:xfrm>
              <a:off x="0" y="3441250"/>
              <a:ext cx="851100" cy="851100"/>
            </a:xfrm>
            <a:prstGeom prst="rect">
              <a:avLst/>
            </a:prstGeom>
            <a:solidFill>
              <a:srgbClr val="2634F9">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 name="Google Shape;124;p14"/>
          <p:cNvSpPr/>
          <p:nvPr/>
        </p:nvSpPr>
        <p:spPr>
          <a:xfrm>
            <a:off x="8292800" y="0"/>
            <a:ext cx="851100" cy="851100"/>
          </a:xfrm>
          <a:prstGeom prst="rect">
            <a:avLst/>
          </a:prstGeom>
          <a:solidFill>
            <a:srgbClr val="F2DADA">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4"/>
          <p:cNvSpPr/>
          <p:nvPr/>
        </p:nvSpPr>
        <p:spPr>
          <a:xfrm>
            <a:off x="7441650" y="0"/>
            <a:ext cx="851100" cy="851100"/>
          </a:xfrm>
          <a:prstGeom prst="rect">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4"/>
          <p:cNvSpPr txBox="1"/>
          <p:nvPr>
            <p:ph type="title"/>
          </p:nvPr>
        </p:nvSpPr>
        <p:spPr>
          <a:xfrm>
            <a:off x="3666175" y="445025"/>
            <a:ext cx="4764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7" name="Google Shape;127;p14"/>
          <p:cNvSpPr txBox="1"/>
          <p:nvPr>
            <p:ph idx="7" type="subTitle"/>
          </p:nvPr>
        </p:nvSpPr>
        <p:spPr>
          <a:xfrm>
            <a:off x="6268500" y="1765371"/>
            <a:ext cx="21624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sz="1400">
                <a:latin typeface="Arial"/>
                <a:ea typeface="Arial"/>
                <a:cs typeface="Arial"/>
                <a:sym typeface="Arial"/>
              </a:defRPr>
            </a:lvl1pPr>
            <a:lvl2pPr lvl="1" algn="l">
              <a:lnSpc>
                <a:spcPct val="100000"/>
              </a:lnSpc>
              <a:spcBef>
                <a:spcPts val="800"/>
              </a:spcBef>
              <a:spcAft>
                <a:spcPts val="0"/>
              </a:spcAft>
              <a:buSzPts val="1200"/>
              <a:buNone/>
              <a:defRPr sz="1400"/>
            </a:lvl2pPr>
            <a:lvl3pPr lvl="2" algn="l">
              <a:lnSpc>
                <a:spcPct val="100000"/>
              </a:lnSpc>
              <a:spcBef>
                <a:spcPts val="800"/>
              </a:spcBef>
              <a:spcAft>
                <a:spcPts val="0"/>
              </a:spcAft>
              <a:buSzPts val="1200"/>
              <a:buNone/>
              <a:defRPr sz="1400"/>
            </a:lvl3pPr>
            <a:lvl4pPr lvl="3" algn="l">
              <a:lnSpc>
                <a:spcPct val="100000"/>
              </a:lnSpc>
              <a:spcBef>
                <a:spcPts val="800"/>
              </a:spcBef>
              <a:spcAft>
                <a:spcPts val="0"/>
              </a:spcAft>
              <a:buSzPts val="1200"/>
              <a:buNone/>
              <a:defRPr sz="1400"/>
            </a:lvl4pPr>
            <a:lvl5pPr lvl="4" algn="l">
              <a:lnSpc>
                <a:spcPct val="100000"/>
              </a:lnSpc>
              <a:spcBef>
                <a:spcPts val="800"/>
              </a:spcBef>
              <a:spcAft>
                <a:spcPts val="0"/>
              </a:spcAft>
              <a:buSzPts val="1200"/>
              <a:buNone/>
              <a:defRPr sz="1400"/>
            </a:lvl5pPr>
            <a:lvl6pPr lvl="5" algn="l">
              <a:lnSpc>
                <a:spcPct val="100000"/>
              </a:lnSpc>
              <a:spcBef>
                <a:spcPts val="800"/>
              </a:spcBef>
              <a:spcAft>
                <a:spcPts val="0"/>
              </a:spcAft>
              <a:buSzPts val="1200"/>
              <a:buNone/>
              <a:defRPr sz="1400"/>
            </a:lvl6pPr>
            <a:lvl7pPr lvl="6" algn="l">
              <a:lnSpc>
                <a:spcPct val="100000"/>
              </a:lnSpc>
              <a:spcBef>
                <a:spcPts val="800"/>
              </a:spcBef>
              <a:spcAft>
                <a:spcPts val="0"/>
              </a:spcAft>
              <a:buSzPts val="1200"/>
              <a:buNone/>
              <a:defRPr sz="1400"/>
            </a:lvl7pPr>
            <a:lvl8pPr lvl="7" algn="l">
              <a:lnSpc>
                <a:spcPct val="100000"/>
              </a:lnSpc>
              <a:spcBef>
                <a:spcPts val="800"/>
              </a:spcBef>
              <a:spcAft>
                <a:spcPts val="0"/>
              </a:spcAft>
              <a:buSzPts val="1200"/>
              <a:buNone/>
              <a:defRPr sz="1400"/>
            </a:lvl8pPr>
            <a:lvl9pPr lvl="8" algn="l">
              <a:lnSpc>
                <a:spcPct val="100000"/>
              </a:lnSpc>
              <a:spcBef>
                <a:spcPts val="800"/>
              </a:spcBef>
              <a:spcAft>
                <a:spcPts val="800"/>
              </a:spcAft>
              <a:buSzPts val="1200"/>
              <a:buNone/>
              <a:defRPr sz="1400"/>
            </a:lvl9pPr>
          </a:lstStyle>
          <a:p/>
        </p:txBody>
      </p:sp>
      <p:sp>
        <p:nvSpPr>
          <p:cNvPr id="128" name="Google Shape;128;p14"/>
          <p:cNvSpPr txBox="1"/>
          <p:nvPr>
            <p:ph idx="8" type="subTitle"/>
          </p:nvPr>
        </p:nvSpPr>
        <p:spPr>
          <a:xfrm>
            <a:off x="6273000" y="1417971"/>
            <a:ext cx="21579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1" sz="1400">
                <a:latin typeface="Montserrat"/>
                <a:ea typeface="Montserrat"/>
                <a:cs typeface="Montserrat"/>
                <a:sym typeface="Montserrat"/>
              </a:defRPr>
            </a:lvl1pPr>
            <a:lvl2pPr lvl="1" algn="l">
              <a:lnSpc>
                <a:spcPct val="100000"/>
              </a:lnSpc>
              <a:spcBef>
                <a:spcPts val="800"/>
              </a:spcBef>
              <a:spcAft>
                <a:spcPts val="0"/>
              </a:spcAft>
              <a:buSzPts val="1200"/>
              <a:buNone/>
              <a:defRPr b="1" sz="1400">
                <a:latin typeface="Montserrat"/>
                <a:ea typeface="Montserrat"/>
                <a:cs typeface="Montserrat"/>
                <a:sym typeface="Montserrat"/>
              </a:defRPr>
            </a:lvl2pPr>
            <a:lvl3pPr lvl="2" algn="l">
              <a:lnSpc>
                <a:spcPct val="100000"/>
              </a:lnSpc>
              <a:spcBef>
                <a:spcPts val="800"/>
              </a:spcBef>
              <a:spcAft>
                <a:spcPts val="0"/>
              </a:spcAft>
              <a:buSzPts val="1200"/>
              <a:buNone/>
              <a:defRPr b="1" sz="1400">
                <a:latin typeface="Montserrat"/>
                <a:ea typeface="Montserrat"/>
                <a:cs typeface="Montserrat"/>
                <a:sym typeface="Montserrat"/>
              </a:defRPr>
            </a:lvl3pPr>
            <a:lvl4pPr lvl="3" algn="l">
              <a:lnSpc>
                <a:spcPct val="100000"/>
              </a:lnSpc>
              <a:spcBef>
                <a:spcPts val="800"/>
              </a:spcBef>
              <a:spcAft>
                <a:spcPts val="0"/>
              </a:spcAft>
              <a:buSzPts val="1200"/>
              <a:buNone/>
              <a:defRPr b="1" sz="1400">
                <a:latin typeface="Montserrat"/>
                <a:ea typeface="Montserrat"/>
                <a:cs typeface="Montserrat"/>
                <a:sym typeface="Montserrat"/>
              </a:defRPr>
            </a:lvl4pPr>
            <a:lvl5pPr lvl="4" algn="l">
              <a:lnSpc>
                <a:spcPct val="100000"/>
              </a:lnSpc>
              <a:spcBef>
                <a:spcPts val="800"/>
              </a:spcBef>
              <a:spcAft>
                <a:spcPts val="0"/>
              </a:spcAft>
              <a:buSzPts val="1200"/>
              <a:buNone/>
              <a:defRPr b="1" sz="1400">
                <a:latin typeface="Montserrat"/>
                <a:ea typeface="Montserrat"/>
                <a:cs typeface="Montserrat"/>
                <a:sym typeface="Montserrat"/>
              </a:defRPr>
            </a:lvl5pPr>
            <a:lvl6pPr lvl="5" algn="l">
              <a:lnSpc>
                <a:spcPct val="100000"/>
              </a:lnSpc>
              <a:spcBef>
                <a:spcPts val="800"/>
              </a:spcBef>
              <a:spcAft>
                <a:spcPts val="0"/>
              </a:spcAft>
              <a:buSzPts val="1200"/>
              <a:buNone/>
              <a:defRPr b="1" sz="1400">
                <a:latin typeface="Montserrat"/>
                <a:ea typeface="Montserrat"/>
                <a:cs typeface="Montserrat"/>
                <a:sym typeface="Montserrat"/>
              </a:defRPr>
            </a:lvl6pPr>
            <a:lvl7pPr lvl="6" algn="l">
              <a:lnSpc>
                <a:spcPct val="100000"/>
              </a:lnSpc>
              <a:spcBef>
                <a:spcPts val="800"/>
              </a:spcBef>
              <a:spcAft>
                <a:spcPts val="0"/>
              </a:spcAft>
              <a:buSzPts val="1200"/>
              <a:buNone/>
              <a:defRPr b="1" sz="1400">
                <a:latin typeface="Montserrat"/>
                <a:ea typeface="Montserrat"/>
                <a:cs typeface="Montserrat"/>
                <a:sym typeface="Montserrat"/>
              </a:defRPr>
            </a:lvl7pPr>
            <a:lvl8pPr lvl="7" algn="l">
              <a:lnSpc>
                <a:spcPct val="100000"/>
              </a:lnSpc>
              <a:spcBef>
                <a:spcPts val="800"/>
              </a:spcBef>
              <a:spcAft>
                <a:spcPts val="0"/>
              </a:spcAft>
              <a:buSzPts val="1200"/>
              <a:buNone/>
              <a:defRPr b="1" sz="1400">
                <a:latin typeface="Montserrat"/>
                <a:ea typeface="Montserrat"/>
                <a:cs typeface="Montserrat"/>
                <a:sym typeface="Montserrat"/>
              </a:defRPr>
            </a:lvl8pPr>
            <a:lvl9pPr lvl="8" algn="l">
              <a:lnSpc>
                <a:spcPct val="100000"/>
              </a:lnSpc>
              <a:spcBef>
                <a:spcPts val="800"/>
              </a:spcBef>
              <a:spcAft>
                <a:spcPts val="800"/>
              </a:spcAft>
              <a:buSzPts val="1200"/>
              <a:buNone/>
              <a:defRPr b="1" sz="1400">
                <a:latin typeface="Montserrat"/>
                <a:ea typeface="Montserrat"/>
                <a:cs typeface="Montserrat"/>
                <a:sym typeface="Montserrat"/>
              </a:defRPr>
            </a:lvl9pPr>
          </a:lstStyle>
          <a:p/>
        </p:txBody>
      </p:sp>
      <p:sp>
        <p:nvSpPr>
          <p:cNvPr id="129" name="Google Shape;129;p14"/>
          <p:cNvSpPr txBox="1"/>
          <p:nvPr>
            <p:ph idx="9" type="subTitle"/>
          </p:nvPr>
        </p:nvSpPr>
        <p:spPr>
          <a:xfrm>
            <a:off x="6268500" y="2947233"/>
            <a:ext cx="21624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sz="1400">
                <a:latin typeface="Arial"/>
                <a:ea typeface="Arial"/>
                <a:cs typeface="Arial"/>
                <a:sym typeface="Arial"/>
              </a:defRPr>
            </a:lvl1pPr>
            <a:lvl2pPr lvl="1" algn="l">
              <a:lnSpc>
                <a:spcPct val="100000"/>
              </a:lnSpc>
              <a:spcBef>
                <a:spcPts val="800"/>
              </a:spcBef>
              <a:spcAft>
                <a:spcPts val="0"/>
              </a:spcAft>
              <a:buSzPts val="1200"/>
              <a:buNone/>
              <a:defRPr sz="1400"/>
            </a:lvl2pPr>
            <a:lvl3pPr lvl="2" algn="l">
              <a:lnSpc>
                <a:spcPct val="100000"/>
              </a:lnSpc>
              <a:spcBef>
                <a:spcPts val="800"/>
              </a:spcBef>
              <a:spcAft>
                <a:spcPts val="0"/>
              </a:spcAft>
              <a:buSzPts val="1200"/>
              <a:buNone/>
              <a:defRPr sz="1400"/>
            </a:lvl3pPr>
            <a:lvl4pPr lvl="3" algn="l">
              <a:lnSpc>
                <a:spcPct val="100000"/>
              </a:lnSpc>
              <a:spcBef>
                <a:spcPts val="800"/>
              </a:spcBef>
              <a:spcAft>
                <a:spcPts val="0"/>
              </a:spcAft>
              <a:buSzPts val="1200"/>
              <a:buNone/>
              <a:defRPr sz="1400"/>
            </a:lvl4pPr>
            <a:lvl5pPr lvl="4" algn="l">
              <a:lnSpc>
                <a:spcPct val="100000"/>
              </a:lnSpc>
              <a:spcBef>
                <a:spcPts val="800"/>
              </a:spcBef>
              <a:spcAft>
                <a:spcPts val="0"/>
              </a:spcAft>
              <a:buSzPts val="1200"/>
              <a:buNone/>
              <a:defRPr sz="1400"/>
            </a:lvl5pPr>
            <a:lvl6pPr lvl="5" algn="l">
              <a:lnSpc>
                <a:spcPct val="100000"/>
              </a:lnSpc>
              <a:spcBef>
                <a:spcPts val="800"/>
              </a:spcBef>
              <a:spcAft>
                <a:spcPts val="0"/>
              </a:spcAft>
              <a:buSzPts val="1200"/>
              <a:buNone/>
              <a:defRPr sz="1400"/>
            </a:lvl6pPr>
            <a:lvl7pPr lvl="6" algn="l">
              <a:lnSpc>
                <a:spcPct val="100000"/>
              </a:lnSpc>
              <a:spcBef>
                <a:spcPts val="800"/>
              </a:spcBef>
              <a:spcAft>
                <a:spcPts val="0"/>
              </a:spcAft>
              <a:buSzPts val="1200"/>
              <a:buNone/>
              <a:defRPr sz="1400"/>
            </a:lvl7pPr>
            <a:lvl8pPr lvl="7" algn="l">
              <a:lnSpc>
                <a:spcPct val="100000"/>
              </a:lnSpc>
              <a:spcBef>
                <a:spcPts val="800"/>
              </a:spcBef>
              <a:spcAft>
                <a:spcPts val="0"/>
              </a:spcAft>
              <a:buSzPts val="1200"/>
              <a:buNone/>
              <a:defRPr sz="1400"/>
            </a:lvl8pPr>
            <a:lvl9pPr lvl="8" algn="l">
              <a:lnSpc>
                <a:spcPct val="100000"/>
              </a:lnSpc>
              <a:spcBef>
                <a:spcPts val="800"/>
              </a:spcBef>
              <a:spcAft>
                <a:spcPts val="800"/>
              </a:spcAft>
              <a:buSzPts val="1200"/>
              <a:buNone/>
              <a:defRPr sz="1400"/>
            </a:lvl9pPr>
          </a:lstStyle>
          <a:p/>
        </p:txBody>
      </p:sp>
      <p:sp>
        <p:nvSpPr>
          <p:cNvPr id="130" name="Google Shape;130;p14"/>
          <p:cNvSpPr txBox="1"/>
          <p:nvPr>
            <p:ph idx="13" type="subTitle"/>
          </p:nvPr>
        </p:nvSpPr>
        <p:spPr>
          <a:xfrm>
            <a:off x="6273000" y="2599833"/>
            <a:ext cx="21579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1" sz="1400">
                <a:latin typeface="Montserrat"/>
                <a:ea typeface="Montserrat"/>
                <a:cs typeface="Montserrat"/>
                <a:sym typeface="Montserrat"/>
              </a:defRPr>
            </a:lvl1pPr>
            <a:lvl2pPr lvl="1" algn="l">
              <a:lnSpc>
                <a:spcPct val="100000"/>
              </a:lnSpc>
              <a:spcBef>
                <a:spcPts val="800"/>
              </a:spcBef>
              <a:spcAft>
                <a:spcPts val="0"/>
              </a:spcAft>
              <a:buSzPts val="1200"/>
              <a:buNone/>
              <a:defRPr b="1" sz="1400">
                <a:latin typeface="Montserrat"/>
                <a:ea typeface="Montserrat"/>
                <a:cs typeface="Montserrat"/>
                <a:sym typeface="Montserrat"/>
              </a:defRPr>
            </a:lvl2pPr>
            <a:lvl3pPr lvl="2" algn="l">
              <a:lnSpc>
                <a:spcPct val="100000"/>
              </a:lnSpc>
              <a:spcBef>
                <a:spcPts val="800"/>
              </a:spcBef>
              <a:spcAft>
                <a:spcPts val="0"/>
              </a:spcAft>
              <a:buSzPts val="1200"/>
              <a:buNone/>
              <a:defRPr b="1" sz="1400">
                <a:latin typeface="Montserrat"/>
                <a:ea typeface="Montserrat"/>
                <a:cs typeface="Montserrat"/>
                <a:sym typeface="Montserrat"/>
              </a:defRPr>
            </a:lvl3pPr>
            <a:lvl4pPr lvl="3" algn="l">
              <a:lnSpc>
                <a:spcPct val="100000"/>
              </a:lnSpc>
              <a:spcBef>
                <a:spcPts val="800"/>
              </a:spcBef>
              <a:spcAft>
                <a:spcPts val="0"/>
              </a:spcAft>
              <a:buSzPts val="1200"/>
              <a:buNone/>
              <a:defRPr b="1" sz="1400">
                <a:latin typeface="Montserrat"/>
                <a:ea typeface="Montserrat"/>
                <a:cs typeface="Montserrat"/>
                <a:sym typeface="Montserrat"/>
              </a:defRPr>
            </a:lvl4pPr>
            <a:lvl5pPr lvl="4" algn="l">
              <a:lnSpc>
                <a:spcPct val="100000"/>
              </a:lnSpc>
              <a:spcBef>
                <a:spcPts val="800"/>
              </a:spcBef>
              <a:spcAft>
                <a:spcPts val="0"/>
              </a:spcAft>
              <a:buSzPts val="1200"/>
              <a:buNone/>
              <a:defRPr b="1" sz="1400">
                <a:latin typeface="Montserrat"/>
                <a:ea typeface="Montserrat"/>
                <a:cs typeface="Montserrat"/>
                <a:sym typeface="Montserrat"/>
              </a:defRPr>
            </a:lvl5pPr>
            <a:lvl6pPr lvl="5" algn="l">
              <a:lnSpc>
                <a:spcPct val="100000"/>
              </a:lnSpc>
              <a:spcBef>
                <a:spcPts val="800"/>
              </a:spcBef>
              <a:spcAft>
                <a:spcPts val="0"/>
              </a:spcAft>
              <a:buSzPts val="1200"/>
              <a:buNone/>
              <a:defRPr b="1" sz="1400">
                <a:latin typeface="Montserrat"/>
                <a:ea typeface="Montserrat"/>
                <a:cs typeface="Montserrat"/>
                <a:sym typeface="Montserrat"/>
              </a:defRPr>
            </a:lvl6pPr>
            <a:lvl7pPr lvl="6" algn="l">
              <a:lnSpc>
                <a:spcPct val="100000"/>
              </a:lnSpc>
              <a:spcBef>
                <a:spcPts val="800"/>
              </a:spcBef>
              <a:spcAft>
                <a:spcPts val="0"/>
              </a:spcAft>
              <a:buSzPts val="1200"/>
              <a:buNone/>
              <a:defRPr b="1" sz="1400">
                <a:latin typeface="Montserrat"/>
                <a:ea typeface="Montserrat"/>
                <a:cs typeface="Montserrat"/>
                <a:sym typeface="Montserrat"/>
              </a:defRPr>
            </a:lvl7pPr>
            <a:lvl8pPr lvl="7" algn="l">
              <a:lnSpc>
                <a:spcPct val="100000"/>
              </a:lnSpc>
              <a:spcBef>
                <a:spcPts val="800"/>
              </a:spcBef>
              <a:spcAft>
                <a:spcPts val="0"/>
              </a:spcAft>
              <a:buSzPts val="1200"/>
              <a:buNone/>
              <a:defRPr b="1" sz="1400">
                <a:latin typeface="Montserrat"/>
                <a:ea typeface="Montserrat"/>
                <a:cs typeface="Montserrat"/>
                <a:sym typeface="Montserrat"/>
              </a:defRPr>
            </a:lvl8pPr>
            <a:lvl9pPr lvl="8" algn="l">
              <a:lnSpc>
                <a:spcPct val="100000"/>
              </a:lnSpc>
              <a:spcBef>
                <a:spcPts val="800"/>
              </a:spcBef>
              <a:spcAft>
                <a:spcPts val="800"/>
              </a:spcAft>
              <a:buSzPts val="1200"/>
              <a:buNone/>
              <a:defRPr b="1" sz="1400">
                <a:latin typeface="Montserrat"/>
                <a:ea typeface="Montserrat"/>
                <a:cs typeface="Montserrat"/>
                <a:sym typeface="Montserrat"/>
              </a:defRPr>
            </a:lvl9pPr>
          </a:lstStyle>
          <a:p/>
        </p:txBody>
      </p:sp>
      <p:sp>
        <p:nvSpPr>
          <p:cNvPr id="131" name="Google Shape;131;p14"/>
          <p:cNvSpPr txBox="1"/>
          <p:nvPr>
            <p:ph idx="14" type="subTitle"/>
          </p:nvPr>
        </p:nvSpPr>
        <p:spPr>
          <a:xfrm>
            <a:off x="6268500" y="4129083"/>
            <a:ext cx="21624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sz="1400">
                <a:latin typeface="Arial"/>
                <a:ea typeface="Arial"/>
                <a:cs typeface="Arial"/>
                <a:sym typeface="Arial"/>
              </a:defRPr>
            </a:lvl1pPr>
            <a:lvl2pPr lvl="1" algn="l">
              <a:lnSpc>
                <a:spcPct val="100000"/>
              </a:lnSpc>
              <a:spcBef>
                <a:spcPts val="800"/>
              </a:spcBef>
              <a:spcAft>
                <a:spcPts val="0"/>
              </a:spcAft>
              <a:buSzPts val="1200"/>
              <a:buNone/>
              <a:defRPr sz="1400"/>
            </a:lvl2pPr>
            <a:lvl3pPr lvl="2" algn="l">
              <a:lnSpc>
                <a:spcPct val="100000"/>
              </a:lnSpc>
              <a:spcBef>
                <a:spcPts val="800"/>
              </a:spcBef>
              <a:spcAft>
                <a:spcPts val="0"/>
              </a:spcAft>
              <a:buSzPts val="1200"/>
              <a:buNone/>
              <a:defRPr sz="1400"/>
            </a:lvl3pPr>
            <a:lvl4pPr lvl="3" algn="l">
              <a:lnSpc>
                <a:spcPct val="100000"/>
              </a:lnSpc>
              <a:spcBef>
                <a:spcPts val="800"/>
              </a:spcBef>
              <a:spcAft>
                <a:spcPts val="0"/>
              </a:spcAft>
              <a:buSzPts val="1200"/>
              <a:buNone/>
              <a:defRPr sz="1400"/>
            </a:lvl4pPr>
            <a:lvl5pPr lvl="4" algn="l">
              <a:lnSpc>
                <a:spcPct val="100000"/>
              </a:lnSpc>
              <a:spcBef>
                <a:spcPts val="800"/>
              </a:spcBef>
              <a:spcAft>
                <a:spcPts val="0"/>
              </a:spcAft>
              <a:buSzPts val="1200"/>
              <a:buNone/>
              <a:defRPr sz="1400"/>
            </a:lvl5pPr>
            <a:lvl6pPr lvl="5" algn="l">
              <a:lnSpc>
                <a:spcPct val="100000"/>
              </a:lnSpc>
              <a:spcBef>
                <a:spcPts val="800"/>
              </a:spcBef>
              <a:spcAft>
                <a:spcPts val="0"/>
              </a:spcAft>
              <a:buSzPts val="1200"/>
              <a:buNone/>
              <a:defRPr sz="1400"/>
            </a:lvl6pPr>
            <a:lvl7pPr lvl="6" algn="l">
              <a:lnSpc>
                <a:spcPct val="100000"/>
              </a:lnSpc>
              <a:spcBef>
                <a:spcPts val="800"/>
              </a:spcBef>
              <a:spcAft>
                <a:spcPts val="0"/>
              </a:spcAft>
              <a:buSzPts val="1200"/>
              <a:buNone/>
              <a:defRPr sz="1400"/>
            </a:lvl7pPr>
            <a:lvl8pPr lvl="7" algn="l">
              <a:lnSpc>
                <a:spcPct val="100000"/>
              </a:lnSpc>
              <a:spcBef>
                <a:spcPts val="800"/>
              </a:spcBef>
              <a:spcAft>
                <a:spcPts val="0"/>
              </a:spcAft>
              <a:buSzPts val="1200"/>
              <a:buNone/>
              <a:defRPr sz="1400"/>
            </a:lvl8pPr>
            <a:lvl9pPr lvl="8" algn="l">
              <a:lnSpc>
                <a:spcPct val="100000"/>
              </a:lnSpc>
              <a:spcBef>
                <a:spcPts val="800"/>
              </a:spcBef>
              <a:spcAft>
                <a:spcPts val="800"/>
              </a:spcAft>
              <a:buSzPts val="1200"/>
              <a:buNone/>
              <a:defRPr sz="1400"/>
            </a:lvl9pPr>
          </a:lstStyle>
          <a:p/>
        </p:txBody>
      </p:sp>
      <p:sp>
        <p:nvSpPr>
          <p:cNvPr id="132" name="Google Shape;132;p14"/>
          <p:cNvSpPr txBox="1"/>
          <p:nvPr>
            <p:ph idx="15" type="subTitle"/>
          </p:nvPr>
        </p:nvSpPr>
        <p:spPr>
          <a:xfrm>
            <a:off x="6273000" y="3781683"/>
            <a:ext cx="21579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1" sz="1400">
                <a:latin typeface="Montserrat"/>
                <a:ea typeface="Montserrat"/>
                <a:cs typeface="Montserrat"/>
                <a:sym typeface="Montserrat"/>
              </a:defRPr>
            </a:lvl1pPr>
            <a:lvl2pPr lvl="1" algn="l">
              <a:lnSpc>
                <a:spcPct val="100000"/>
              </a:lnSpc>
              <a:spcBef>
                <a:spcPts val="800"/>
              </a:spcBef>
              <a:spcAft>
                <a:spcPts val="0"/>
              </a:spcAft>
              <a:buSzPts val="1200"/>
              <a:buNone/>
              <a:defRPr b="1" sz="1400">
                <a:latin typeface="Montserrat"/>
                <a:ea typeface="Montserrat"/>
                <a:cs typeface="Montserrat"/>
                <a:sym typeface="Montserrat"/>
              </a:defRPr>
            </a:lvl2pPr>
            <a:lvl3pPr lvl="2" algn="l">
              <a:lnSpc>
                <a:spcPct val="100000"/>
              </a:lnSpc>
              <a:spcBef>
                <a:spcPts val="800"/>
              </a:spcBef>
              <a:spcAft>
                <a:spcPts val="0"/>
              </a:spcAft>
              <a:buSzPts val="1200"/>
              <a:buNone/>
              <a:defRPr b="1" sz="1400">
                <a:latin typeface="Montserrat"/>
                <a:ea typeface="Montserrat"/>
                <a:cs typeface="Montserrat"/>
                <a:sym typeface="Montserrat"/>
              </a:defRPr>
            </a:lvl3pPr>
            <a:lvl4pPr lvl="3" algn="l">
              <a:lnSpc>
                <a:spcPct val="100000"/>
              </a:lnSpc>
              <a:spcBef>
                <a:spcPts val="800"/>
              </a:spcBef>
              <a:spcAft>
                <a:spcPts val="0"/>
              </a:spcAft>
              <a:buSzPts val="1200"/>
              <a:buNone/>
              <a:defRPr b="1" sz="1400">
                <a:latin typeface="Montserrat"/>
                <a:ea typeface="Montserrat"/>
                <a:cs typeface="Montserrat"/>
                <a:sym typeface="Montserrat"/>
              </a:defRPr>
            </a:lvl4pPr>
            <a:lvl5pPr lvl="4" algn="l">
              <a:lnSpc>
                <a:spcPct val="100000"/>
              </a:lnSpc>
              <a:spcBef>
                <a:spcPts val="800"/>
              </a:spcBef>
              <a:spcAft>
                <a:spcPts val="0"/>
              </a:spcAft>
              <a:buSzPts val="1200"/>
              <a:buNone/>
              <a:defRPr b="1" sz="1400">
                <a:latin typeface="Montserrat"/>
                <a:ea typeface="Montserrat"/>
                <a:cs typeface="Montserrat"/>
                <a:sym typeface="Montserrat"/>
              </a:defRPr>
            </a:lvl5pPr>
            <a:lvl6pPr lvl="5" algn="l">
              <a:lnSpc>
                <a:spcPct val="100000"/>
              </a:lnSpc>
              <a:spcBef>
                <a:spcPts val="800"/>
              </a:spcBef>
              <a:spcAft>
                <a:spcPts val="0"/>
              </a:spcAft>
              <a:buSzPts val="1200"/>
              <a:buNone/>
              <a:defRPr b="1" sz="1400">
                <a:latin typeface="Montserrat"/>
                <a:ea typeface="Montserrat"/>
                <a:cs typeface="Montserrat"/>
                <a:sym typeface="Montserrat"/>
              </a:defRPr>
            </a:lvl6pPr>
            <a:lvl7pPr lvl="6" algn="l">
              <a:lnSpc>
                <a:spcPct val="100000"/>
              </a:lnSpc>
              <a:spcBef>
                <a:spcPts val="800"/>
              </a:spcBef>
              <a:spcAft>
                <a:spcPts val="0"/>
              </a:spcAft>
              <a:buSzPts val="1200"/>
              <a:buNone/>
              <a:defRPr b="1" sz="1400">
                <a:latin typeface="Montserrat"/>
                <a:ea typeface="Montserrat"/>
                <a:cs typeface="Montserrat"/>
                <a:sym typeface="Montserrat"/>
              </a:defRPr>
            </a:lvl7pPr>
            <a:lvl8pPr lvl="7" algn="l">
              <a:lnSpc>
                <a:spcPct val="100000"/>
              </a:lnSpc>
              <a:spcBef>
                <a:spcPts val="800"/>
              </a:spcBef>
              <a:spcAft>
                <a:spcPts val="0"/>
              </a:spcAft>
              <a:buSzPts val="1200"/>
              <a:buNone/>
              <a:defRPr b="1" sz="1400">
                <a:latin typeface="Montserrat"/>
                <a:ea typeface="Montserrat"/>
                <a:cs typeface="Montserrat"/>
                <a:sym typeface="Montserrat"/>
              </a:defRPr>
            </a:lvl8pPr>
            <a:lvl9pPr lvl="8" algn="l">
              <a:lnSpc>
                <a:spcPct val="100000"/>
              </a:lnSpc>
              <a:spcBef>
                <a:spcPts val="800"/>
              </a:spcBef>
              <a:spcAft>
                <a:spcPts val="800"/>
              </a:spcAft>
              <a:buSzPts val="1200"/>
              <a:buNone/>
              <a:defRPr b="1" sz="1400">
                <a:latin typeface="Montserrat"/>
                <a:ea typeface="Montserrat"/>
                <a:cs typeface="Montserrat"/>
                <a:sym typeface="Montserra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3" name="Shape 133"/>
        <p:cNvGrpSpPr/>
        <p:nvPr/>
      </p:nvGrpSpPr>
      <p:grpSpPr>
        <a:xfrm>
          <a:off x="0" y="0"/>
          <a:ext cx="0" cy="0"/>
          <a:chOff x="0" y="0"/>
          <a:chExt cx="0" cy="0"/>
        </a:xfrm>
      </p:grpSpPr>
      <p:sp>
        <p:nvSpPr>
          <p:cNvPr id="134" name="Google Shape;134;p15"/>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5" name="Google Shape;135;p15"/>
          <p:cNvSpPr txBox="1"/>
          <p:nvPr>
            <p:ph idx="1" type="body"/>
          </p:nvPr>
        </p:nvSpPr>
        <p:spPr>
          <a:xfrm>
            <a:off x="713100" y="3602175"/>
            <a:ext cx="3623100" cy="100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b="0" i="0" sz="1400">
                <a:latin typeface="Arial"/>
                <a:ea typeface="Arial"/>
                <a:cs typeface="Arial"/>
                <a:sym typeface="Arial"/>
              </a:defRPr>
            </a:lvl1pPr>
            <a:lvl2pPr indent="-304800" lvl="1" marL="914400" algn="l">
              <a:lnSpc>
                <a:spcPct val="100000"/>
              </a:lnSpc>
              <a:spcBef>
                <a:spcPts val="800"/>
              </a:spcBef>
              <a:spcAft>
                <a:spcPts val="0"/>
              </a:spcAft>
              <a:buSzPts val="1200"/>
              <a:buChar char="○"/>
              <a:defRPr sz="1200"/>
            </a:lvl2pPr>
            <a:lvl3pPr indent="-304800" lvl="2" marL="1371600" algn="l">
              <a:lnSpc>
                <a:spcPct val="100000"/>
              </a:lnSpc>
              <a:spcBef>
                <a:spcPts val="800"/>
              </a:spcBef>
              <a:spcAft>
                <a:spcPts val="0"/>
              </a:spcAft>
              <a:buSzPts val="1200"/>
              <a:buChar char="■"/>
              <a:defRPr sz="1200"/>
            </a:lvl3pPr>
            <a:lvl4pPr indent="-304800" lvl="3" marL="1828800" algn="l">
              <a:lnSpc>
                <a:spcPct val="100000"/>
              </a:lnSpc>
              <a:spcBef>
                <a:spcPts val="800"/>
              </a:spcBef>
              <a:spcAft>
                <a:spcPts val="0"/>
              </a:spcAft>
              <a:buSzPts val="1200"/>
              <a:buChar char="●"/>
              <a:defRPr sz="1200"/>
            </a:lvl4pPr>
            <a:lvl5pPr indent="-304800" lvl="4" marL="2286000" algn="l">
              <a:lnSpc>
                <a:spcPct val="100000"/>
              </a:lnSpc>
              <a:spcBef>
                <a:spcPts val="800"/>
              </a:spcBef>
              <a:spcAft>
                <a:spcPts val="0"/>
              </a:spcAft>
              <a:buSzPts val="1200"/>
              <a:buChar char="○"/>
              <a:defRPr sz="1200"/>
            </a:lvl5pPr>
            <a:lvl6pPr indent="-304800" lvl="5" marL="2743200" algn="l">
              <a:lnSpc>
                <a:spcPct val="100000"/>
              </a:lnSpc>
              <a:spcBef>
                <a:spcPts val="800"/>
              </a:spcBef>
              <a:spcAft>
                <a:spcPts val="0"/>
              </a:spcAft>
              <a:buSzPts val="1200"/>
              <a:buChar char="■"/>
              <a:defRPr sz="1200"/>
            </a:lvl6pPr>
            <a:lvl7pPr indent="-304800" lvl="6" marL="3200400" algn="l">
              <a:lnSpc>
                <a:spcPct val="100000"/>
              </a:lnSpc>
              <a:spcBef>
                <a:spcPts val="800"/>
              </a:spcBef>
              <a:spcAft>
                <a:spcPts val="0"/>
              </a:spcAft>
              <a:buSzPts val="1200"/>
              <a:buChar char="●"/>
              <a:defRPr sz="1200"/>
            </a:lvl7pPr>
            <a:lvl8pPr indent="-304800" lvl="7" marL="3657600" algn="l">
              <a:lnSpc>
                <a:spcPct val="100000"/>
              </a:lnSpc>
              <a:spcBef>
                <a:spcPts val="800"/>
              </a:spcBef>
              <a:spcAft>
                <a:spcPts val="0"/>
              </a:spcAft>
              <a:buSzPts val="1200"/>
              <a:buChar char="○"/>
              <a:defRPr sz="1200"/>
            </a:lvl8pPr>
            <a:lvl9pPr indent="-304800" lvl="8" marL="4114800" algn="l">
              <a:lnSpc>
                <a:spcPct val="100000"/>
              </a:lnSpc>
              <a:spcBef>
                <a:spcPts val="800"/>
              </a:spcBef>
              <a:spcAft>
                <a:spcPts val="800"/>
              </a:spcAft>
              <a:buSzPts val="1200"/>
              <a:buChar char="■"/>
              <a:defRPr sz="1200"/>
            </a:lvl9pPr>
          </a:lstStyle>
          <a:p/>
        </p:txBody>
      </p:sp>
      <p:sp>
        <p:nvSpPr>
          <p:cNvPr id="136" name="Google Shape;136;p15"/>
          <p:cNvSpPr txBox="1"/>
          <p:nvPr>
            <p:ph idx="2" type="body"/>
          </p:nvPr>
        </p:nvSpPr>
        <p:spPr>
          <a:xfrm>
            <a:off x="4807875" y="3601975"/>
            <a:ext cx="3623100" cy="100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b="0" i="0" sz="1400">
                <a:latin typeface="Arial"/>
                <a:ea typeface="Arial"/>
                <a:cs typeface="Arial"/>
                <a:sym typeface="Arial"/>
              </a:defRPr>
            </a:lvl1pPr>
            <a:lvl2pPr indent="-304800" lvl="1" marL="914400" algn="l">
              <a:lnSpc>
                <a:spcPct val="100000"/>
              </a:lnSpc>
              <a:spcBef>
                <a:spcPts val="800"/>
              </a:spcBef>
              <a:spcAft>
                <a:spcPts val="0"/>
              </a:spcAft>
              <a:buSzPts val="1200"/>
              <a:buChar char="○"/>
              <a:defRPr sz="1200"/>
            </a:lvl2pPr>
            <a:lvl3pPr indent="-304800" lvl="2" marL="1371600" algn="l">
              <a:lnSpc>
                <a:spcPct val="100000"/>
              </a:lnSpc>
              <a:spcBef>
                <a:spcPts val="800"/>
              </a:spcBef>
              <a:spcAft>
                <a:spcPts val="0"/>
              </a:spcAft>
              <a:buSzPts val="1200"/>
              <a:buChar char="■"/>
              <a:defRPr sz="1200"/>
            </a:lvl3pPr>
            <a:lvl4pPr indent="-304800" lvl="3" marL="1828800" algn="l">
              <a:lnSpc>
                <a:spcPct val="100000"/>
              </a:lnSpc>
              <a:spcBef>
                <a:spcPts val="800"/>
              </a:spcBef>
              <a:spcAft>
                <a:spcPts val="0"/>
              </a:spcAft>
              <a:buSzPts val="1200"/>
              <a:buChar char="●"/>
              <a:defRPr sz="1200"/>
            </a:lvl4pPr>
            <a:lvl5pPr indent="-304800" lvl="4" marL="2286000" algn="l">
              <a:lnSpc>
                <a:spcPct val="100000"/>
              </a:lnSpc>
              <a:spcBef>
                <a:spcPts val="800"/>
              </a:spcBef>
              <a:spcAft>
                <a:spcPts val="0"/>
              </a:spcAft>
              <a:buSzPts val="1200"/>
              <a:buChar char="○"/>
              <a:defRPr sz="1200"/>
            </a:lvl5pPr>
            <a:lvl6pPr indent="-304800" lvl="5" marL="2743200" algn="l">
              <a:lnSpc>
                <a:spcPct val="100000"/>
              </a:lnSpc>
              <a:spcBef>
                <a:spcPts val="800"/>
              </a:spcBef>
              <a:spcAft>
                <a:spcPts val="0"/>
              </a:spcAft>
              <a:buSzPts val="1200"/>
              <a:buChar char="■"/>
              <a:defRPr sz="1200"/>
            </a:lvl6pPr>
            <a:lvl7pPr indent="-304800" lvl="6" marL="3200400" algn="l">
              <a:lnSpc>
                <a:spcPct val="100000"/>
              </a:lnSpc>
              <a:spcBef>
                <a:spcPts val="800"/>
              </a:spcBef>
              <a:spcAft>
                <a:spcPts val="0"/>
              </a:spcAft>
              <a:buSzPts val="1200"/>
              <a:buChar char="●"/>
              <a:defRPr sz="1200"/>
            </a:lvl7pPr>
            <a:lvl8pPr indent="-304800" lvl="7" marL="3657600" algn="l">
              <a:lnSpc>
                <a:spcPct val="100000"/>
              </a:lnSpc>
              <a:spcBef>
                <a:spcPts val="800"/>
              </a:spcBef>
              <a:spcAft>
                <a:spcPts val="0"/>
              </a:spcAft>
              <a:buSzPts val="1200"/>
              <a:buChar char="○"/>
              <a:defRPr sz="1200"/>
            </a:lvl8pPr>
            <a:lvl9pPr indent="-304800" lvl="8" marL="4114800" algn="l">
              <a:lnSpc>
                <a:spcPct val="100000"/>
              </a:lnSpc>
              <a:spcBef>
                <a:spcPts val="800"/>
              </a:spcBef>
              <a:spcAft>
                <a:spcPts val="800"/>
              </a:spcAft>
              <a:buSzPts val="1200"/>
              <a:buChar char="■"/>
              <a:defRPr sz="1200"/>
            </a:lvl9pPr>
          </a:lstStyle>
          <a:p/>
        </p:txBody>
      </p:sp>
      <p:sp>
        <p:nvSpPr>
          <p:cNvPr id="137" name="Google Shape;137;p15"/>
          <p:cNvSpPr txBox="1"/>
          <p:nvPr>
            <p:ph idx="3" type="subTitle"/>
          </p:nvPr>
        </p:nvSpPr>
        <p:spPr>
          <a:xfrm>
            <a:off x="724425" y="3259875"/>
            <a:ext cx="3611700" cy="34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1pPr>
            <a:lvl2pPr lvl="1"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2pPr>
            <a:lvl3pPr lvl="2"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3pPr>
            <a:lvl4pPr lvl="3"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4pPr>
            <a:lvl5pPr lvl="4"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5pPr>
            <a:lvl6pPr lvl="5"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6pPr>
            <a:lvl7pPr lvl="6"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7pPr>
            <a:lvl8pPr lvl="7"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8pPr>
            <a:lvl9pPr lvl="8"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9pPr>
          </a:lstStyle>
          <a:p/>
        </p:txBody>
      </p:sp>
      <p:sp>
        <p:nvSpPr>
          <p:cNvPr id="138" name="Google Shape;138;p15"/>
          <p:cNvSpPr txBox="1"/>
          <p:nvPr>
            <p:ph idx="4" type="subTitle"/>
          </p:nvPr>
        </p:nvSpPr>
        <p:spPr>
          <a:xfrm>
            <a:off x="4807875" y="3259875"/>
            <a:ext cx="3623100" cy="34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1pPr>
            <a:lvl2pPr lvl="1"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2pPr>
            <a:lvl3pPr lvl="2"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3pPr>
            <a:lvl4pPr lvl="3"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4pPr>
            <a:lvl5pPr lvl="4"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5pPr>
            <a:lvl6pPr lvl="5"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6pPr>
            <a:lvl7pPr lvl="6"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7pPr>
            <a:lvl8pPr lvl="7"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8pPr>
            <a:lvl9pPr lvl="8"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
    <p:spTree>
      <p:nvGrpSpPr>
        <p:cNvPr id="139" name="Shape 139"/>
        <p:cNvGrpSpPr/>
        <p:nvPr/>
      </p:nvGrpSpPr>
      <p:grpSpPr>
        <a:xfrm>
          <a:off x="0" y="0"/>
          <a:ext cx="0" cy="0"/>
          <a:chOff x="0" y="0"/>
          <a:chExt cx="0" cy="0"/>
        </a:xfrm>
      </p:grpSpPr>
      <p:sp>
        <p:nvSpPr>
          <p:cNvPr id="140" name="Google Shape;140;p16"/>
          <p:cNvSpPr/>
          <p:nvPr/>
        </p:nvSpPr>
        <p:spPr>
          <a:xfrm>
            <a:off x="7681200" y="1"/>
            <a:ext cx="1462800" cy="14628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 name="Google Shape;141;p16"/>
          <p:cNvGrpSpPr/>
          <p:nvPr/>
        </p:nvGrpSpPr>
        <p:grpSpPr>
          <a:xfrm>
            <a:off x="217297" y="197659"/>
            <a:ext cx="999809" cy="1009672"/>
            <a:chOff x="-1042825" y="1873925"/>
            <a:chExt cx="948675" cy="958125"/>
          </a:xfrm>
        </p:grpSpPr>
        <p:sp>
          <p:nvSpPr>
            <p:cNvPr id="142" name="Google Shape;142;p16"/>
            <p:cNvSpPr/>
            <p:nvPr/>
          </p:nvSpPr>
          <p:spPr>
            <a:xfrm>
              <a:off x="-1042825" y="1873925"/>
              <a:ext cx="125400" cy="125400"/>
            </a:xfrm>
            <a:prstGeom prst="ellipse">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6"/>
            <p:cNvSpPr/>
            <p:nvPr/>
          </p:nvSpPr>
          <p:spPr>
            <a:xfrm>
              <a:off x="-768400" y="1873925"/>
              <a:ext cx="125400" cy="125400"/>
            </a:xfrm>
            <a:prstGeom prst="ellipse">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6"/>
            <p:cNvSpPr/>
            <p:nvPr/>
          </p:nvSpPr>
          <p:spPr>
            <a:xfrm>
              <a:off x="-493975" y="1873925"/>
              <a:ext cx="125400" cy="125400"/>
            </a:xfrm>
            <a:prstGeom prst="ellipse">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6"/>
            <p:cNvSpPr/>
            <p:nvPr/>
          </p:nvSpPr>
          <p:spPr>
            <a:xfrm>
              <a:off x="-219550" y="1873925"/>
              <a:ext cx="125400" cy="125400"/>
            </a:xfrm>
            <a:prstGeom prst="ellipse">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6"/>
            <p:cNvSpPr/>
            <p:nvPr/>
          </p:nvSpPr>
          <p:spPr>
            <a:xfrm>
              <a:off x="-1042825" y="2151500"/>
              <a:ext cx="125400" cy="125400"/>
            </a:xfrm>
            <a:prstGeom prst="ellipse">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6"/>
            <p:cNvSpPr/>
            <p:nvPr/>
          </p:nvSpPr>
          <p:spPr>
            <a:xfrm>
              <a:off x="-1042825" y="2429075"/>
              <a:ext cx="125400" cy="125400"/>
            </a:xfrm>
            <a:prstGeom prst="ellipse">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6"/>
            <p:cNvSpPr/>
            <p:nvPr/>
          </p:nvSpPr>
          <p:spPr>
            <a:xfrm>
              <a:off x="-1042825" y="2706650"/>
              <a:ext cx="125400" cy="125400"/>
            </a:xfrm>
            <a:prstGeom prst="ellipse">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6"/>
            <p:cNvSpPr/>
            <p:nvPr/>
          </p:nvSpPr>
          <p:spPr>
            <a:xfrm>
              <a:off x="-768400" y="2151500"/>
              <a:ext cx="125400" cy="125400"/>
            </a:xfrm>
            <a:prstGeom prst="ellipse">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6"/>
            <p:cNvSpPr/>
            <p:nvPr/>
          </p:nvSpPr>
          <p:spPr>
            <a:xfrm>
              <a:off x="-493975" y="2151500"/>
              <a:ext cx="125400" cy="125400"/>
            </a:xfrm>
            <a:prstGeom prst="ellipse">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6"/>
            <p:cNvSpPr/>
            <p:nvPr/>
          </p:nvSpPr>
          <p:spPr>
            <a:xfrm>
              <a:off x="-219550" y="2151500"/>
              <a:ext cx="125400" cy="125400"/>
            </a:xfrm>
            <a:prstGeom prst="ellipse">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6"/>
            <p:cNvSpPr/>
            <p:nvPr/>
          </p:nvSpPr>
          <p:spPr>
            <a:xfrm>
              <a:off x="-768400" y="2429075"/>
              <a:ext cx="125400" cy="125400"/>
            </a:xfrm>
            <a:prstGeom prst="ellipse">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6"/>
            <p:cNvSpPr/>
            <p:nvPr/>
          </p:nvSpPr>
          <p:spPr>
            <a:xfrm>
              <a:off x="-493975" y="2429075"/>
              <a:ext cx="125400" cy="125400"/>
            </a:xfrm>
            <a:prstGeom prst="ellipse">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6"/>
            <p:cNvSpPr/>
            <p:nvPr/>
          </p:nvSpPr>
          <p:spPr>
            <a:xfrm>
              <a:off x="-219550" y="2429075"/>
              <a:ext cx="125400" cy="125400"/>
            </a:xfrm>
            <a:prstGeom prst="ellipse">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6"/>
            <p:cNvSpPr/>
            <p:nvPr/>
          </p:nvSpPr>
          <p:spPr>
            <a:xfrm>
              <a:off x="-768400" y="2706650"/>
              <a:ext cx="125400" cy="125400"/>
            </a:xfrm>
            <a:prstGeom prst="ellipse">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6"/>
            <p:cNvSpPr/>
            <p:nvPr/>
          </p:nvSpPr>
          <p:spPr>
            <a:xfrm>
              <a:off x="-493975" y="2706650"/>
              <a:ext cx="125400" cy="125400"/>
            </a:xfrm>
            <a:prstGeom prst="ellipse">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6"/>
            <p:cNvSpPr/>
            <p:nvPr/>
          </p:nvSpPr>
          <p:spPr>
            <a:xfrm>
              <a:off x="-219550" y="2706650"/>
              <a:ext cx="125400" cy="125400"/>
            </a:xfrm>
            <a:prstGeom prst="ellipse">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 name="Google Shape;158;p16"/>
          <p:cNvSpPr/>
          <p:nvPr/>
        </p:nvSpPr>
        <p:spPr>
          <a:xfrm>
            <a:off x="-7300" y="3141275"/>
            <a:ext cx="7070700" cy="2002200"/>
          </a:xfrm>
          <a:prstGeom prst="rect">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6"/>
          <p:cNvSpPr txBox="1"/>
          <p:nvPr>
            <p:ph type="title"/>
          </p:nvPr>
        </p:nvSpPr>
        <p:spPr>
          <a:xfrm>
            <a:off x="713100" y="445025"/>
            <a:ext cx="4178700" cy="109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0" name="Google Shape;160;p16"/>
          <p:cNvSpPr txBox="1"/>
          <p:nvPr>
            <p:ph idx="1" type="subTitle"/>
          </p:nvPr>
        </p:nvSpPr>
        <p:spPr>
          <a:xfrm>
            <a:off x="729275" y="1733000"/>
            <a:ext cx="19386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1pPr>
            <a:lvl2pPr lvl="1"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2pPr>
            <a:lvl3pPr lvl="2"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3pPr>
            <a:lvl4pPr lvl="3"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4pPr>
            <a:lvl5pPr lvl="4"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5pPr>
            <a:lvl6pPr lvl="5"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6pPr>
            <a:lvl7pPr lvl="6"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7pPr>
            <a:lvl8pPr lvl="7"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8pPr>
            <a:lvl9pPr lvl="8" algn="l">
              <a:lnSpc>
                <a:spcPct val="100000"/>
              </a:lnSpc>
              <a:spcBef>
                <a:spcPts val="800"/>
              </a:spcBef>
              <a:spcAft>
                <a:spcPts val="800"/>
              </a:spcAft>
              <a:buSzPts val="1200"/>
              <a:buNone/>
              <a:defRPr b="1" sz="1400">
                <a:solidFill>
                  <a:schemeClr val="dk1"/>
                </a:solidFill>
                <a:latin typeface="Montserrat"/>
                <a:ea typeface="Montserrat"/>
                <a:cs typeface="Montserrat"/>
                <a:sym typeface="Montserrat"/>
              </a:defRPr>
            </a:lvl9pPr>
          </a:lstStyle>
          <a:p/>
        </p:txBody>
      </p:sp>
      <p:sp>
        <p:nvSpPr>
          <p:cNvPr id="161" name="Google Shape;161;p16"/>
          <p:cNvSpPr txBox="1"/>
          <p:nvPr>
            <p:ph idx="2" type="subTitle"/>
          </p:nvPr>
        </p:nvSpPr>
        <p:spPr>
          <a:xfrm>
            <a:off x="729275" y="2153350"/>
            <a:ext cx="2148900" cy="69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a:latin typeface="Arial"/>
                <a:ea typeface="Arial"/>
                <a:cs typeface="Arial"/>
                <a:sym typeface="Arial"/>
              </a:defRPr>
            </a:lvl1pPr>
            <a:lvl2pPr lvl="1" algn="l">
              <a:lnSpc>
                <a:spcPct val="100000"/>
              </a:lnSpc>
              <a:spcBef>
                <a:spcPts val="800"/>
              </a:spcBef>
              <a:spcAft>
                <a:spcPts val="0"/>
              </a:spcAft>
              <a:buSzPts val="1200"/>
              <a:buNone/>
              <a:defRPr/>
            </a:lvl2pPr>
            <a:lvl3pPr lvl="2" algn="l">
              <a:lnSpc>
                <a:spcPct val="100000"/>
              </a:lnSpc>
              <a:spcBef>
                <a:spcPts val="800"/>
              </a:spcBef>
              <a:spcAft>
                <a:spcPts val="0"/>
              </a:spcAft>
              <a:buSzPts val="1200"/>
              <a:buNone/>
              <a:defRPr/>
            </a:lvl3pPr>
            <a:lvl4pPr lvl="3" algn="l">
              <a:lnSpc>
                <a:spcPct val="100000"/>
              </a:lnSpc>
              <a:spcBef>
                <a:spcPts val="800"/>
              </a:spcBef>
              <a:spcAft>
                <a:spcPts val="0"/>
              </a:spcAft>
              <a:buSzPts val="1200"/>
              <a:buNone/>
              <a:defRPr/>
            </a:lvl4pPr>
            <a:lvl5pPr lvl="4" algn="l">
              <a:lnSpc>
                <a:spcPct val="100000"/>
              </a:lnSpc>
              <a:spcBef>
                <a:spcPts val="800"/>
              </a:spcBef>
              <a:spcAft>
                <a:spcPts val="0"/>
              </a:spcAft>
              <a:buSzPts val="1200"/>
              <a:buNone/>
              <a:defRPr/>
            </a:lvl5pPr>
            <a:lvl6pPr lvl="5" algn="l">
              <a:lnSpc>
                <a:spcPct val="100000"/>
              </a:lnSpc>
              <a:spcBef>
                <a:spcPts val="800"/>
              </a:spcBef>
              <a:spcAft>
                <a:spcPts val="0"/>
              </a:spcAft>
              <a:buSzPts val="1200"/>
              <a:buNone/>
              <a:defRPr/>
            </a:lvl6pPr>
            <a:lvl7pPr lvl="6" algn="l">
              <a:lnSpc>
                <a:spcPct val="100000"/>
              </a:lnSpc>
              <a:spcBef>
                <a:spcPts val="800"/>
              </a:spcBef>
              <a:spcAft>
                <a:spcPts val="0"/>
              </a:spcAft>
              <a:buSzPts val="1200"/>
              <a:buNone/>
              <a:defRPr/>
            </a:lvl7pPr>
            <a:lvl8pPr lvl="7" algn="l">
              <a:lnSpc>
                <a:spcPct val="100000"/>
              </a:lnSpc>
              <a:spcBef>
                <a:spcPts val="800"/>
              </a:spcBef>
              <a:spcAft>
                <a:spcPts val="0"/>
              </a:spcAft>
              <a:buSzPts val="1200"/>
              <a:buNone/>
              <a:defRPr/>
            </a:lvl8pPr>
            <a:lvl9pPr lvl="8" algn="l">
              <a:lnSpc>
                <a:spcPct val="100000"/>
              </a:lnSpc>
              <a:spcBef>
                <a:spcPts val="800"/>
              </a:spcBef>
              <a:spcAft>
                <a:spcPts val="800"/>
              </a:spcAft>
              <a:buSzPts val="1200"/>
              <a:buNone/>
              <a:defRPr/>
            </a:lvl9pPr>
          </a:lstStyle>
          <a:p/>
        </p:txBody>
      </p:sp>
      <p:sp>
        <p:nvSpPr>
          <p:cNvPr id="162" name="Google Shape;162;p16"/>
          <p:cNvSpPr txBox="1"/>
          <p:nvPr>
            <p:ph idx="3" type="subTitle"/>
          </p:nvPr>
        </p:nvSpPr>
        <p:spPr>
          <a:xfrm>
            <a:off x="3088575" y="2153350"/>
            <a:ext cx="2148900" cy="69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a:latin typeface="Arial"/>
                <a:ea typeface="Arial"/>
                <a:cs typeface="Arial"/>
                <a:sym typeface="Arial"/>
              </a:defRPr>
            </a:lvl1pPr>
            <a:lvl2pPr lvl="1" algn="l">
              <a:lnSpc>
                <a:spcPct val="100000"/>
              </a:lnSpc>
              <a:spcBef>
                <a:spcPts val="800"/>
              </a:spcBef>
              <a:spcAft>
                <a:spcPts val="0"/>
              </a:spcAft>
              <a:buSzPts val="1200"/>
              <a:buNone/>
              <a:defRPr/>
            </a:lvl2pPr>
            <a:lvl3pPr lvl="2" algn="l">
              <a:lnSpc>
                <a:spcPct val="100000"/>
              </a:lnSpc>
              <a:spcBef>
                <a:spcPts val="800"/>
              </a:spcBef>
              <a:spcAft>
                <a:spcPts val="0"/>
              </a:spcAft>
              <a:buSzPts val="1200"/>
              <a:buNone/>
              <a:defRPr/>
            </a:lvl3pPr>
            <a:lvl4pPr lvl="3" algn="l">
              <a:lnSpc>
                <a:spcPct val="100000"/>
              </a:lnSpc>
              <a:spcBef>
                <a:spcPts val="800"/>
              </a:spcBef>
              <a:spcAft>
                <a:spcPts val="0"/>
              </a:spcAft>
              <a:buSzPts val="1200"/>
              <a:buNone/>
              <a:defRPr/>
            </a:lvl4pPr>
            <a:lvl5pPr lvl="4" algn="l">
              <a:lnSpc>
                <a:spcPct val="100000"/>
              </a:lnSpc>
              <a:spcBef>
                <a:spcPts val="800"/>
              </a:spcBef>
              <a:spcAft>
                <a:spcPts val="0"/>
              </a:spcAft>
              <a:buSzPts val="1200"/>
              <a:buNone/>
              <a:defRPr/>
            </a:lvl5pPr>
            <a:lvl6pPr lvl="5" algn="l">
              <a:lnSpc>
                <a:spcPct val="100000"/>
              </a:lnSpc>
              <a:spcBef>
                <a:spcPts val="800"/>
              </a:spcBef>
              <a:spcAft>
                <a:spcPts val="0"/>
              </a:spcAft>
              <a:buSzPts val="1200"/>
              <a:buNone/>
              <a:defRPr/>
            </a:lvl6pPr>
            <a:lvl7pPr lvl="6" algn="l">
              <a:lnSpc>
                <a:spcPct val="100000"/>
              </a:lnSpc>
              <a:spcBef>
                <a:spcPts val="800"/>
              </a:spcBef>
              <a:spcAft>
                <a:spcPts val="0"/>
              </a:spcAft>
              <a:buSzPts val="1200"/>
              <a:buNone/>
              <a:defRPr/>
            </a:lvl7pPr>
            <a:lvl8pPr lvl="7" algn="l">
              <a:lnSpc>
                <a:spcPct val="100000"/>
              </a:lnSpc>
              <a:spcBef>
                <a:spcPts val="800"/>
              </a:spcBef>
              <a:spcAft>
                <a:spcPts val="0"/>
              </a:spcAft>
              <a:buSzPts val="1200"/>
              <a:buNone/>
              <a:defRPr/>
            </a:lvl8pPr>
            <a:lvl9pPr lvl="8" algn="l">
              <a:lnSpc>
                <a:spcPct val="100000"/>
              </a:lnSpc>
              <a:spcBef>
                <a:spcPts val="800"/>
              </a:spcBef>
              <a:spcAft>
                <a:spcPts val="800"/>
              </a:spcAft>
              <a:buSzPts val="1200"/>
              <a:buNone/>
              <a:defRPr/>
            </a:lvl9pPr>
          </a:lstStyle>
          <a:p/>
        </p:txBody>
      </p:sp>
      <p:sp>
        <p:nvSpPr>
          <p:cNvPr id="163" name="Google Shape;163;p16"/>
          <p:cNvSpPr txBox="1"/>
          <p:nvPr>
            <p:ph idx="4" type="subTitle"/>
          </p:nvPr>
        </p:nvSpPr>
        <p:spPr>
          <a:xfrm>
            <a:off x="729275" y="3488950"/>
            <a:ext cx="19386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1pPr>
            <a:lvl2pPr lvl="1"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2pPr>
            <a:lvl3pPr lvl="2"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3pPr>
            <a:lvl4pPr lvl="3"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4pPr>
            <a:lvl5pPr lvl="4"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5pPr>
            <a:lvl6pPr lvl="5"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6pPr>
            <a:lvl7pPr lvl="6"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7pPr>
            <a:lvl8pPr lvl="7"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8pPr>
            <a:lvl9pPr lvl="8" algn="l">
              <a:lnSpc>
                <a:spcPct val="100000"/>
              </a:lnSpc>
              <a:spcBef>
                <a:spcPts val="800"/>
              </a:spcBef>
              <a:spcAft>
                <a:spcPts val="800"/>
              </a:spcAft>
              <a:buSzPts val="1200"/>
              <a:buNone/>
              <a:defRPr b="1" sz="1400">
                <a:solidFill>
                  <a:schemeClr val="dk1"/>
                </a:solidFill>
                <a:latin typeface="Montserrat"/>
                <a:ea typeface="Montserrat"/>
                <a:cs typeface="Montserrat"/>
                <a:sym typeface="Montserrat"/>
              </a:defRPr>
            </a:lvl9pPr>
          </a:lstStyle>
          <a:p/>
        </p:txBody>
      </p:sp>
      <p:sp>
        <p:nvSpPr>
          <p:cNvPr id="164" name="Google Shape;164;p16"/>
          <p:cNvSpPr txBox="1"/>
          <p:nvPr>
            <p:ph idx="5" type="subTitle"/>
          </p:nvPr>
        </p:nvSpPr>
        <p:spPr>
          <a:xfrm>
            <a:off x="729275" y="3909300"/>
            <a:ext cx="2148900" cy="69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a:latin typeface="Arial"/>
                <a:ea typeface="Arial"/>
                <a:cs typeface="Arial"/>
                <a:sym typeface="Arial"/>
              </a:defRPr>
            </a:lvl1pPr>
            <a:lvl2pPr lvl="1" algn="l">
              <a:lnSpc>
                <a:spcPct val="100000"/>
              </a:lnSpc>
              <a:spcBef>
                <a:spcPts val="800"/>
              </a:spcBef>
              <a:spcAft>
                <a:spcPts val="0"/>
              </a:spcAft>
              <a:buSzPts val="1200"/>
              <a:buNone/>
              <a:defRPr/>
            </a:lvl2pPr>
            <a:lvl3pPr lvl="2" algn="l">
              <a:lnSpc>
                <a:spcPct val="100000"/>
              </a:lnSpc>
              <a:spcBef>
                <a:spcPts val="800"/>
              </a:spcBef>
              <a:spcAft>
                <a:spcPts val="0"/>
              </a:spcAft>
              <a:buSzPts val="1200"/>
              <a:buNone/>
              <a:defRPr/>
            </a:lvl3pPr>
            <a:lvl4pPr lvl="3" algn="l">
              <a:lnSpc>
                <a:spcPct val="100000"/>
              </a:lnSpc>
              <a:spcBef>
                <a:spcPts val="800"/>
              </a:spcBef>
              <a:spcAft>
                <a:spcPts val="0"/>
              </a:spcAft>
              <a:buSzPts val="1200"/>
              <a:buNone/>
              <a:defRPr/>
            </a:lvl4pPr>
            <a:lvl5pPr lvl="4" algn="l">
              <a:lnSpc>
                <a:spcPct val="100000"/>
              </a:lnSpc>
              <a:spcBef>
                <a:spcPts val="800"/>
              </a:spcBef>
              <a:spcAft>
                <a:spcPts val="0"/>
              </a:spcAft>
              <a:buSzPts val="1200"/>
              <a:buNone/>
              <a:defRPr/>
            </a:lvl5pPr>
            <a:lvl6pPr lvl="5" algn="l">
              <a:lnSpc>
                <a:spcPct val="100000"/>
              </a:lnSpc>
              <a:spcBef>
                <a:spcPts val="800"/>
              </a:spcBef>
              <a:spcAft>
                <a:spcPts val="0"/>
              </a:spcAft>
              <a:buSzPts val="1200"/>
              <a:buNone/>
              <a:defRPr/>
            </a:lvl6pPr>
            <a:lvl7pPr lvl="6" algn="l">
              <a:lnSpc>
                <a:spcPct val="100000"/>
              </a:lnSpc>
              <a:spcBef>
                <a:spcPts val="800"/>
              </a:spcBef>
              <a:spcAft>
                <a:spcPts val="0"/>
              </a:spcAft>
              <a:buSzPts val="1200"/>
              <a:buNone/>
              <a:defRPr/>
            </a:lvl7pPr>
            <a:lvl8pPr lvl="7" algn="l">
              <a:lnSpc>
                <a:spcPct val="100000"/>
              </a:lnSpc>
              <a:spcBef>
                <a:spcPts val="800"/>
              </a:spcBef>
              <a:spcAft>
                <a:spcPts val="0"/>
              </a:spcAft>
              <a:buSzPts val="1200"/>
              <a:buNone/>
              <a:defRPr/>
            </a:lvl8pPr>
            <a:lvl9pPr lvl="8" algn="l">
              <a:lnSpc>
                <a:spcPct val="100000"/>
              </a:lnSpc>
              <a:spcBef>
                <a:spcPts val="800"/>
              </a:spcBef>
              <a:spcAft>
                <a:spcPts val="800"/>
              </a:spcAft>
              <a:buSzPts val="1200"/>
              <a:buNone/>
              <a:defRPr/>
            </a:lvl9pPr>
          </a:lstStyle>
          <a:p/>
        </p:txBody>
      </p:sp>
      <p:sp>
        <p:nvSpPr>
          <p:cNvPr id="165" name="Google Shape;165;p16"/>
          <p:cNvSpPr txBox="1"/>
          <p:nvPr>
            <p:ph idx="6" type="subTitle"/>
          </p:nvPr>
        </p:nvSpPr>
        <p:spPr>
          <a:xfrm>
            <a:off x="3088575" y="3909300"/>
            <a:ext cx="2148900" cy="69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a:latin typeface="Arial"/>
                <a:ea typeface="Arial"/>
                <a:cs typeface="Arial"/>
                <a:sym typeface="Arial"/>
              </a:defRPr>
            </a:lvl1pPr>
            <a:lvl2pPr lvl="1" algn="l">
              <a:lnSpc>
                <a:spcPct val="100000"/>
              </a:lnSpc>
              <a:spcBef>
                <a:spcPts val="800"/>
              </a:spcBef>
              <a:spcAft>
                <a:spcPts val="0"/>
              </a:spcAft>
              <a:buSzPts val="1200"/>
              <a:buNone/>
              <a:defRPr/>
            </a:lvl2pPr>
            <a:lvl3pPr lvl="2" algn="l">
              <a:lnSpc>
                <a:spcPct val="100000"/>
              </a:lnSpc>
              <a:spcBef>
                <a:spcPts val="800"/>
              </a:spcBef>
              <a:spcAft>
                <a:spcPts val="0"/>
              </a:spcAft>
              <a:buSzPts val="1200"/>
              <a:buNone/>
              <a:defRPr/>
            </a:lvl3pPr>
            <a:lvl4pPr lvl="3" algn="l">
              <a:lnSpc>
                <a:spcPct val="100000"/>
              </a:lnSpc>
              <a:spcBef>
                <a:spcPts val="800"/>
              </a:spcBef>
              <a:spcAft>
                <a:spcPts val="0"/>
              </a:spcAft>
              <a:buSzPts val="1200"/>
              <a:buNone/>
              <a:defRPr/>
            </a:lvl4pPr>
            <a:lvl5pPr lvl="4" algn="l">
              <a:lnSpc>
                <a:spcPct val="100000"/>
              </a:lnSpc>
              <a:spcBef>
                <a:spcPts val="800"/>
              </a:spcBef>
              <a:spcAft>
                <a:spcPts val="0"/>
              </a:spcAft>
              <a:buSzPts val="1200"/>
              <a:buNone/>
              <a:defRPr/>
            </a:lvl5pPr>
            <a:lvl6pPr lvl="5" algn="l">
              <a:lnSpc>
                <a:spcPct val="100000"/>
              </a:lnSpc>
              <a:spcBef>
                <a:spcPts val="800"/>
              </a:spcBef>
              <a:spcAft>
                <a:spcPts val="0"/>
              </a:spcAft>
              <a:buSzPts val="1200"/>
              <a:buNone/>
              <a:defRPr/>
            </a:lvl6pPr>
            <a:lvl7pPr lvl="6" algn="l">
              <a:lnSpc>
                <a:spcPct val="100000"/>
              </a:lnSpc>
              <a:spcBef>
                <a:spcPts val="800"/>
              </a:spcBef>
              <a:spcAft>
                <a:spcPts val="0"/>
              </a:spcAft>
              <a:buSzPts val="1200"/>
              <a:buNone/>
              <a:defRPr/>
            </a:lvl7pPr>
            <a:lvl8pPr lvl="7" algn="l">
              <a:lnSpc>
                <a:spcPct val="100000"/>
              </a:lnSpc>
              <a:spcBef>
                <a:spcPts val="800"/>
              </a:spcBef>
              <a:spcAft>
                <a:spcPts val="0"/>
              </a:spcAft>
              <a:buSzPts val="1200"/>
              <a:buNone/>
              <a:defRPr/>
            </a:lvl8pPr>
            <a:lvl9pPr lvl="8" algn="l">
              <a:lnSpc>
                <a:spcPct val="100000"/>
              </a:lnSpc>
              <a:spcBef>
                <a:spcPts val="800"/>
              </a:spcBef>
              <a:spcAft>
                <a:spcPts val="80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
    <p:spTree>
      <p:nvGrpSpPr>
        <p:cNvPr id="166" name="Shape 166"/>
        <p:cNvGrpSpPr/>
        <p:nvPr/>
      </p:nvGrpSpPr>
      <p:grpSpPr>
        <a:xfrm>
          <a:off x="0" y="0"/>
          <a:ext cx="0" cy="0"/>
          <a:chOff x="0" y="0"/>
          <a:chExt cx="0" cy="0"/>
        </a:xfrm>
      </p:grpSpPr>
      <p:grpSp>
        <p:nvGrpSpPr>
          <p:cNvPr id="167" name="Google Shape;167;p17"/>
          <p:cNvGrpSpPr/>
          <p:nvPr/>
        </p:nvGrpSpPr>
        <p:grpSpPr>
          <a:xfrm>
            <a:off x="288236" y="300229"/>
            <a:ext cx="669290" cy="675957"/>
            <a:chOff x="-1042825" y="1873925"/>
            <a:chExt cx="948675" cy="958125"/>
          </a:xfrm>
        </p:grpSpPr>
        <p:sp>
          <p:nvSpPr>
            <p:cNvPr id="168" name="Google Shape;168;p17"/>
            <p:cNvSpPr/>
            <p:nvPr/>
          </p:nvSpPr>
          <p:spPr>
            <a:xfrm>
              <a:off x="-1042825" y="1873925"/>
              <a:ext cx="125400" cy="125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7"/>
            <p:cNvSpPr/>
            <p:nvPr/>
          </p:nvSpPr>
          <p:spPr>
            <a:xfrm>
              <a:off x="-768400" y="1873925"/>
              <a:ext cx="125400" cy="125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7"/>
            <p:cNvSpPr/>
            <p:nvPr/>
          </p:nvSpPr>
          <p:spPr>
            <a:xfrm>
              <a:off x="-493975" y="1873925"/>
              <a:ext cx="125400" cy="125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7"/>
            <p:cNvSpPr/>
            <p:nvPr/>
          </p:nvSpPr>
          <p:spPr>
            <a:xfrm>
              <a:off x="-219550" y="1873925"/>
              <a:ext cx="125400" cy="125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7"/>
            <p:cNvSpPr/>
            <p:nvPr/>
          </p:nvSpPr>
          <p:spPr>
            <a:xfrm>
              <a:off x="-1042825" y="2151500"/>
              <a:ext cx="125400" cy="125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7"/>
            <p:cNvSpPr/>
            <p:nvPr/>
          </p:nvSpPr>
          <p:spPr>
            <a:xfrm>
              <a:off x="-1042825" y="2429075"/>
              <a:ext cx="125400" cy="125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7"/>
            <p:cNvSpPr/>
            <p:nvPr/>
          </p:nvSpPr>
          <p:spPr>
            <a:xfrm>
              <a:off x="-1042825" y="2706650"/>
              <a:ext cx="125400" cy="125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7"/>
            <p:cNvSpPr/>
            <p:nvPr/>
          </p:nvSpPr>
          <p:spPr>
            <a:xfrm>
              <a:off x="-768400" y="2151500"/>
              <a:ext cx="125400" cy="125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7"/>
            <p:cNvSpPr/>
            <p:nvPr/>
          </p:nvSpPr>
          <p:spPr>
            <a:xfrm>
              <a:off x="-493975" y="2151500"/>
              <a:ext cx="125400" cy="125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7"/>
            <p:cNvSpPr/>
            <p:nvPr/>
          </p:nvSpPr>
          <p:spPr>
            <a:xfrm>
              <a:off x="-219550" y="2151500"/>
              <a:ext cx="125400" cy="125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7"/>
            <p:cNvSpPr/>
            <p:nvPr/>
          </p:nvSpPr>
          <p:spPr>
            <a:xfrm>
              <a:off x="-768400" y="2429075"/>
              <a:ext cx="125400" cy="125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7"/>
            <p:cNvSpPr/>
            <p:nvPr/>
          </p:nvSpPr>
          <p:spPr>
            <a:xfrm>
              <a:off x="-493975" y="2429075"/>
              <a:ext cx="125400" cy="125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7"/>
            <p:cNvSpPr/>
            <p:nvPr/>
          </p:nvSpPr>
          <p:spPr>
            <a:xfrm>
              <a:off x="-219550" y="2429075"/>
              <a:ext cx="125400" cy="125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7"/>
            <p:cNvSpPr/>
            <p:nvPr/>
          </p:nvSpPr>
          <p:spPr>
            <a:xfrm>
              <a:off x="-768400" y="2706650"/>
              <a:ext cx="125400" cy="125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7"/>
            <p:cNvSpPr/>
            <p:nvPr/>
          </p:nvSpPr>
          <p:spPr>
            <a:xfrm>
              <a:off x="-493975" y="2706650"/>
              <a:ext cx="125400" cy="125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7"/>
            <p:cNvSpPr/>
            <p:nvPr/>
          </p:nvSpPr>
          <p:spPr>
            <a:xfrm>
              <a:off x="-219550" y="2706650"/>
              <a:ext cx="125400" cy="125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4" name="Google Shape;184;p17"/>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spTree>
      <p:nvGrpSpPr>
        <p:cNvPr id="185" name="Shape 185"/>
        <p:cNvGrpSpPr/>
        <p:nvPr/>
      </p:nvGrpSpPr>
      <p:grpSpPr>
        <a:xfrm>
          <a:off x="0" y="0"/>
          <a:ext cx="0" cy="0"/>
          <a:chOff x="0" y="0"/>
          <a:chExt cx="0" cy="0"/>
        </a:xfrm>
      </p:grpSpPr>
      <p:sp>
        <p:nvSpPr>
          <p:cNvPr id="186" name="Google Shape;186;p18"/>
          <p:cNvSpPr/>
          <p:nvPr/>
        </p:nvSpPr>
        <p:spPr>
          <a:xfrm flipH="1">
            <a:off x="0" y="4250875"/>
            <a:ext cx="447600" cy="447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8"/>
          <p:cNvSpPr/>
          <p:nvPr/>
        </p:nvSpPr>
        <p:spPr>
          <a:xfrm flipH="1">
            <a:off x="0" y="4695900"/>
            <a:ext cx="447600" cy="447600"/>
          </a:xfrm>
          <a:prstGeom prst="rect">
            <a:avLst/>
          </a:prstGeom>
          <a:solidFill>
            <a:srgbClr val="2634F9">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8"/>
          <p:cNvSpPr/>
          <p:nvPr/>
        </p:nvSpPr>
        <p:spPr>
          <a:xfrm flipH="1">
            <a:off x="447600" y="4695900"/>
            <a:ext cx="447600" cy="447600"/>
          </a:xfrm>
          <a:prstGeom prst="rect">
            <a:avLst/>
          </a:prstGeom>
          <a:solidFill>
            <a:srgbClr val="2634F9">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8"/>
          <p:cNvSpPr/>
          <p:nvPr/>
        </p:nvSpPr>
        <p:spPr>
          <a:xfrm>
            <a:off x="0" y="0"/>
            <a:ext cx="949500" cy="949500"/>
          </a:xfrm>
          <a:prstGeom prst="rect">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8"/>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1" name="Shape 191"/>
        <p:cNvGrpSpPr/>
        <p:nvPr/>
      </p:nvGrpSpPr>
      <p:grpSpPr>
        <a:xfrm>
          <a:off x="0" y="0"/>
          <a:ext cx="0" cy="0"/>
          <a:chOff x="0" y="0"/>
          <a:chExt cx="0" cy="0"/>
        </a:xfrm>
      </p:grpSpPr>
      <p:sp>
        <p:nvSpPr>
          <p:cNvPr id="192" name="Google Shape;192;p19"/>
          <p:cNvSpPr/>
          <p:nvPr/>
        </p:nvSpPr>
        <p:spPr>
          <a:xfrm>
            <a:off x="3713525" y="4118900"/>
            <a:ext cx="5430300" cy="1024500"/>
          </a:xfrm>
          <a:prstGeom prst="rect">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9"/>
          <p:cNvSpPr/>
          <p:nvPr/>
        </p:nvSpPr>
        <p:spPr>
          <a:xfrm>
            <a:off x="0" y="1"/>
            <a:ext cx="1462800" cy="14628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9"/>
          <p:cNvSpPr txBox="1"/>
          <p:nvPr>
            <p:ph type="title"/>
          </p:nvPr>
        </p:nvSpPr>
        <p:spPr>
          <a:xfrm>
            <a:off x="4723600" y="1540650"/>
            <a:ext cx="3707400" cy="103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5" name="Google Shape;195;p19"/>
          <p:cNvSpPr txBox="1"/>
          <p:nvPr>
            <p:ph idx="1" type="subTitle"/>
          </p:nvPr>
        </p:nvSpPr>
        <p:spPr>
          <a:xfrm>
            <a:off x="4723350" y="2571750"/>
            <a:ext cx="3707400" cy="103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sz="1400">
                <a:latin typeface="Arial"/>
                <a:ea typeface="Arial"/>
                <a:cs typeface="Arial"/>
                <a:sym typeface="Arial"/>
              </a:defRPr>
            </a:lvl1pPr>
            <a:lvl2pPr lvl="1" algn="l">
              <a:lnSpc>
                <a:spcPct val="100000"/>
              </a:lnSpc>
              <a:spcBef>
                <a:spcPts val="800"/>
              </a:spcBef>
              <a:spcAft>
                <a:spcPts val="0"/>
              </a:spcAft>
              <a:buSzPts val="1200"/>
              <a:buNone/>
              <a:defRPr sz="1400"/>
            </a:lvl2pPr>
            <a:lvl3pPr lvl="2" algn="l">
              <a:lnSpc>
                <a:spcPct val="100000"/>
              </a:lnSpc>
              <a:spcBef>
                <a:spcPts val="800"/>
              </a:spcBef>
              <a:spcAft>
                <a:spcPts val="0"/>
              </a:spcAft>
              <a:buSzPts val="1200"/>
              <a:buNone/>
              <a:defRPr sz="1400"/>
            </a:lvl3pPr>
            <a:lvl4pPr lvl="3" algn="l">
              <a:lnSpc>
                <a:spcPct val="100000"/>
              </a:lnSpc>
              <a:spcBef>
                <a:spcPts val="800"/>
              </a:spcBef>
              <a:spcAft>
                <a:spcPts val="0"/>
              </a:spcAft>
              <a:buSzPts val="1200"/>
              <a:buNone/>
              <a:defRPr sz="1400"/>
            </a:lvl4pPr>
            <a:lvl5pPr lvl="4" algn="l">
              <a:lnSpc>
                <a:spcPct val="100000"/>
              </a:lnSpc>
              <a:spcBef>
                <a:spcPts val="800"/>
              </a:spcBef>
              <a:spcAft>
                <a:spcPts val="0"/>
              </a:spcAft>
              <a:buSzPts val="1200"/>
              <a:buNone/>
              <a:defRPr sz="1400"/>
            </a:lvl5pPr>
            <a:lvl6pPr lvl="5" algn="l">
              <a:lnSpc>
                <a:spcPct val="100000"/>
              </a:lnSpc>
              <a:spcBef>
                <a:spcPts val="800"/>
              </a:spcBef>
              <a:spcAft>
                <a:spcPts val="0"/>
              </a:spcAft>
              <a:buSzPts val="1200"/>
              <a:buNone/>
              <a:defRPr sz="1400"/>
            </a:lvl6pPr>
            <a:lvl7pPr lvl="6" algn="l">
              <a:lnSpc>
                <a:spcPct val="100000"/>
              </a:lnSpc>
              <a:spcBef>
                <a:spcPts val="800"/>
              </a:spcBef>
              <a:spcAft>
                <a:spcPts val="0"/>
              </a:spcAft>
              <a:buSzPts val="1200"/>
              <a:buNone/>
              <a:defRPr sz="1400"/>
            </a:lvl7pPr>
            <a:lvl8pPr lvl="7" algn="l">
              <a:lnSpc>
                <a:spcPct val="100000"/>
              </a:lnSpc>
              <a:spcBef>
                <a:spcPts val="800"/>
              </a:spcBef>
              <a:spcAft>
                <a:spcPts val="0"/>
              </a:spcAft>
              <a:buSzPts val="1200"/>
              <a:buNone/>
              <a:defRPr sz="1400"/>
            </a:lvl8pPr>
            <a:lvl9pPr lvl="8" algn="l">
              <a:lnSpc>
                <a:spcPct val="100000"/>
              </a:lnSpc>
              <a:spcBef>
                <a:spcPts val="800"/>
              </a:spcBef>
              <a:spcAft>
                <a:spcPts val="800"/>
              </a:spcAft>
              <a:buSzPts val="1200"/>
              <a:buNone/>
              <a:defRPr sz="1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ITLE_1">
    <p:spTree>
      <p:nvGrpSpPr>
        <p:cNvPr id="196" name="Shape 196"/>
        <p:cNvGrpSpPr/>
        <p:nvPr/>
      </p:nvGrpSpPr>
      <p:grpSpPr>
        <a:xfrm>
          <a:off x="0" y="0"/>
          <a:ext cx="0" cy="0"/>
          <a:chOff x="0" y="0"/>
          <a:chExt cx="0" cy="0"/>
        </a:xfrm>
      </p:grpSpPr>
      <p:sp>
        <p:nvSpPr>
          <p:cNvPr id="197" name="Google Shape;197;p20"/>
          <p:cNvSpPr txBox="1"/>
          <p:nvPr>
            <p:ph type="ctrTitle"/>
          </p:nvPr>
        </p:nvSpPr>
        <p:spPr>
          <a:xfrm>
            <a:off x="713100" y="1055750"/>
            <a:ext cx="4122300" cy="90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None/>
              <a:defRPr b="1"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p:nvPr/>
        </p:nvSpPr>
        <p:spPr>
          <a:xfrm>
            <a:off x="0" y="0"/>
            <a:ext cx="572700" cy="5727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3"/>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1"/>
              </a:buClr>
              <a:buSzPts val="1200"/>
              <a:buChar char="●"/>
              <a:defRPr b="0" i="0">
                <a:solidFill>
                  <a:schemeClr val="dk1"/>
                </a:solidFill>
                <a:latin typeface="Arial"/>
                <a:ea typeface="Arial"/>
                <a:cs typeface="Arial"/>
                <a:sym typeface="Arial"/>
              </a:defRPr>
            </a:lvl1pPr>
            <a:lvl2pPr indent="-304800" lvl="1" marL="914400" algn="l">
              <a:lnSpc>
                <a:spcPct val="100000"/>
              </a:lnSpc>
              <a:spcBef>
                <a:spcPts val="800"/>
              </a:spcBef>
              <a:spcAft>
                <a:spcPts val="0"/>
              </a:spcAft>
              <a:buClr>
                <a:schemeClr val="dk1"/>
              </a:buClr>
              <a:buSzPts val="1200"/>
              <a:buChar char="○"/>
              <a:defRPr>
                <a:solidFill>
                  <a:schemeClr val="dk1"/>
                </a:solidFill>
              </a:defRPr>
            </a:lvl2pPr>
            <a:lvl3pPr indent="-304800" lvl="2" marL="1371600" algn="l">
              <a:lnSpc>
                <a:spcPct val="100000"/>
              </a:lnSpc>
              <a:spcBef>
                <a:spcPts val="800"/>
              </a:spcBef>
              <a:spcAft>
                <a:spcPts val="0"/>
              </a:spcAft>
              <a:buClr>
                <a:schemeClr val="dk1"/>
              </a:buClr>
              <a:buSzPts val="1200"/>
              <a:buChar char="■"/>
              <a:defRPr>
                <a:solidFill>
                  <a:schemeClr val="dk1"/>
                </a:solidFill>
              </a:defRPr>
            </a:lvl3pPr>
            <a:lvl4pPr indent="-304800" lvl="3" marL="1828800" algn="l">
              <a:lnSpc>
                <a:spcPct val="100000"/>
              </a:lnSpc>
              <a:spcBef>
                <a:spcPts val="800"/>
              </a:spcBef>
              <a:spcAft>
                <a:spcPts val="0"/>
              </a:spcAft>
              <a:buClr>
                <a:schemeClr val="dk1"/>
              </a:buClr>
              <a:buSzPts val="1200"/>
              <a:buChar char="●"/>
              <a:defRPr>
                <a:solidFill>
                  <a:schemeClr val="dk1"/>
                </a:solidFill>
              </a:defRPr>
            </a:lvl4pPr>
            <a:lvl5pPr indent="-304800" lvl="4" marL="2286000" algn="l">
              <a:lnSpc>
                <a:spcPct val="100000"/>
              </a:lnSpc>
              <a:spcBef>
                <a:spcPts val="800"/>
              </a:spcBef>
              <a:spcAft>
                <a:spcPts val="0"/>
              </a:spcAft>
              <a:buClr>
                <a:schemeClr val="dk1"/>
              </a:buClr>
              <a:buSzPts val="1200"/>
              <a:buChar char="○"/>
              <a:defRPr>
                <a:solidFill>
                  <a:schemeClr val="dk1"/>
                </a:solidFill>
              </a:defRPr>
            </a:lvl5pPr>
            <a:lvl6pPr indent="-304800" lvl="5" marL="2743200" algn="l">
              <a:lnSpc>
                <a:spcPct val="100000"/>
              </a:lnSpc>
              <a:spcBef>
                <a:spcPts val="800"/>
              </a:spcBef>
              <a:spcAft>
                <a:spcPts val="0"/>
              </a:spcAft>
              <a:buClr>
                <a:schemeClr val="dk1"/>
              </a:buClr>
              <a:buSzPts val="1200"/>
              <a:buChar char="■"/>
              <a:defRPr>
                <a:solidFill>
                  <a:schemeClr val="dk1"/>
                </a:solidFill>
              </a:defRPr>
            </a:lvl6pPr>
            <a:lvl7pPr indent="-304800" lvl="6" marL="3200400" algn="l">
              <a:lnSpc>
                <a:spcPct val="100000"/>
              </a:lnSpc>
              <a:spcBef>
                <a:spcPts val="800"/>
              </a:spcBef>
              <a:spcAft>
                <a:spcPts val="0"/>
              </a:spcAft>
              <a:buClr>
                <a:schemeClr val="dk1"/>
              </a:buClr>
              <a:buSzPts val="1200"/>
              <a:buChar char="●"/>
              <a:defRPr>
                <a:solidFill>
                  <a:schemeClr val="dk1"/>
                </a:solidFill>
              </a:defRPr>
            </a:lvl7pPr>
            <a:lvl8pPr indent="-304800" lvl="7" marL="3657600" algn="l">
              <a:lnSpc>
                <a:spcPct val="100000"/>
              </a:lnSpc>
              <a:spcBef>
                <a:spcPts val="800"/>
              </a:spcBef>
              <a:spcAft>
                <a:spcPts val="0"/>
              </a:spcAft>
              <a:buClr>
                <a:schemeClr val="dk1"/>
              </a:buClr>
              <a:buSzPts val="1200"/>
              <a:buChar char="○"/>
              <a:defRPr>
                <a:solidFill>
                  <a:schemeClr val="dk1"/>
                </a:solidFill>
              </a:defRPr>
            </a:lvl8pPr>
            <a:lvl9pPr indent="-304800" lvl="8" marL="4114800" algn="l">
              <a:lnSpc>
                <a:spcPct val="100000"/>
              </a:lnSpc>
              <a:spcBef>
                <a:spcPts val="800"/>
              </a:spcBef>
              <a:spcAft>
                <a:spcPts val="800"/>
              </a:spcAft>
              <a:buClr>
                <a:schemeClr val="dk1"/>
              </a:buClr>
              <a:buSzPts val="1200"/>
              <a:buChar char="■"/>
              <a:defRPr>
                <a:solidFill>
                  <a:schemeClr val="dk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8" name="Shape 198"/>
        <p:cNvGrpSpPr/>
        <p:nvPr/>
      </p:nvGrpSpPr>
      <p:grpSpPr>
        <a:xfrm>
          <a:off x="0" y="0"/>
          <a:ext cx="0" cy="0"/>
          <a:chOff x="0" y="0"/>
          <a:chExt cx="0" cy="0"/>
        </a:xfrm>
      </p:grpSpPr>
      <p:sp>
        <p:nvSpPr>
          <p:cNvPr id="199" name="Google Shape;199;p21"/>
          <p:cNvSpPr/>
          <p:nvPr/>
        </p:nvSpPr>
        <p:spPr>
          <a:xfrm>
            <a:off x="1703800" y="1289100"/>
            <a:ext cx="5736300" cy="1703700"/>
          </a:xfrm>
          <a:prstGeom prst="rect">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1"/>
          <p:cNvSpPr txBox="1"/>
          <p:nvPr>
            <p:ph hasCustomPrompt="1" type="title"/>
          </p:nvPr>
        </p:nvSpPr>
        <p:spPr>
          <a:xfrm>
            <a:off x="2114500" y="1422275"/>
            <a:ext cx="4915200" cy="143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6000"/>
              <a:buNone/>
              <a:defRPr sz="6000">
                <a:solidFill>
                  <a:schemeClr val="accent5"/>
                </a:solidFill>
              </a:defRPr>
            </a:lvl1pPr>
            <a:lvl2pPr lvl="1" algn="ctr">
              <a:lnSpc>
                <a:spcPct val="100000"/>
              </a:lnSpc>
              <a:spcBef>
                <a:spcPts val="0"/>
              </a:spcBef>
              <a:spcAft>
                <a:spcPts val="0"/>
              </a:spcAft>
              <a:buClr>
                <a:schemeClr val="accent5"/>
              </a:buClr>
              <a:buSzPts val="6000"/>
              <a:buNone/>
              <a:defRPr sz="6000">
                <a:solidFill>
                  <a:schemeClr val="accent5"/>
                </a:solidFill>
              </a:defRPr>
            </a:lvl2pPr>
            <a:lvl3pPr lvl="2" algn="ctr">
              <a:lnSpc>
                <a:spcPct val="100000"/>
              </a:lnSpc>
              <a:spcBef>
                <a:spcPts val="0"/>
              </a:spcBef>
              <a:spcAft>
                <a:spcPts val="0"/>
              </a:spcAft>
              <a:buClr>
                <a:schemeClr val="accent5"/>
              </a:buClr>
              <a:buSzPts val="6000"/>
              <a:buNone/>
              <a:defRPr sz="6000">
                <a:solidFill>
                  <a:schemeClr val="accent5"/>
                </a:solidFill>
              </a:defRPr>
            </a:lvl3pPr>
            <a:lvl4pPr lvl="3" algn="ctr">
              <a:lnSpc>
                <a:spcPct val="100000"/>
              </a:lnSpc>
              <a:spcBef>
                <a:spcPts val="0"/>
              </a:spcBef>
              <a:spcAft>
                <a:spcPts val="0"/>
              </a:spcAft>
              <a:buClr>
                <a:schemeClr val="accent5"/>
              </a:buClr>
              <a:buSzPts val="6000"/>
              <a:buNone/>
              <a:defRPr sz="6000">
                <a:solidFill>
                  <a:schemeClr val="accent5"/>
                </a:solidFill>
              </a:defRPr>
            </a:lvl4pPr>
            <a:lvl5pPr lvl="4" algn="ctr">
              <a:lnSpc>
                <a:spcPct val="100000"/>
              </a:lnSpc>
              <a:spcBef>
                <a:spcPts val="0"/>
              </a:spcBef>
              <a:spcAft>
                <a:spcPts val="0"/>
              </a:spcAft>
              <a:buClr>
                <a:schemeClr val="accent5"/>
              </a:buClr>
              <a:buSzPts val="6000"/>
              <a:buNone/>
              <a:defRPr sz="6000">
                <a:solidFill>
                  <a:schemeClr val="accent5"/>
                </a:solidFill>
              </a:defRPr>
            </a:lvl5pPr>
            <a:lvl6pPr lvl="5" algn="ctr">
              <a:lnSpc>
                <a:spcPct val="100000"/>
              </a:lnSpc>
              <a:spcBef>
                <a:spcPts val="0"/>
              </a:spcBef>
              <a:spcAft>
                <a:spcPts val="0"/>
              </a:spcAft>
              <a:buClr>
                <a:schemeClr val="accent5"/>
              </a:buClr>
              <a:buSzPts val="6000"/>
              <a:buNone/>
              <a:defRPr sz="6000">
                <a:solidFill>
                  <a:schemeClr val="accent5"/>
                </a:solidFill>
              </a:defRPr>
            </a:lvl6pPr>
            <a:lvl7pPr lvl="6" algn="ctr">
              <a:lnSpc>
                <a:spcPct val="100000"/>
              </a:lnSpc>
              <a:spcBef>
                <a:spcPts val="0"/>
              </a:spcBef>
              <a:spcAft>
                <a:spcPts val="0"/>
              </a:spcAft>
              <a:buClr>
                <a:schemeClr val="accent5"/>
              </a:buClr>
              <a:buSzPts val="6000"/>
              <a:buNone/>
              <a:defRPr sz="6000">
                <a:solidFill>
                  <a:schemeClr val="accent5"/>
                </a:solidFill>
              </a:defRPr>
            </a:lvl7pPr>
            <a:lvl8pPr lvl="7" algn="ctr">
              <a:lnSpc>
                <a:spcPct val="100000"/>
              </a:lnSpc>
              <a:spcBef>
                <a:spcPts val="0"/>
              </a:spcBef>
              <a:spcAft>
                <a:spcPts val="0"/>
              </a:spcAft>
              <a:buClr>
                <a:schemeClr val="accent5"/>
              </a:buClr>
              <a:buSzPts val="6000"/>
              <a:buNone/>
              <a:defRPr sz="6000">
                <a:solidFill>
                  <a:schemeClr val="accent5"/>
                </a:solidFill>
              </a:defRPr>
            </a:lvl8pPr>
            <a:lvl9pPr lvl="8" algn="ctr">
              <a:lnSpc>
                <a:spcPct val="100000"/>
              </a:lnSpc>
              <a:spcBef>
                <a:spcPts val="0"/>
              </a:spcBef>
              <a:spcAft>
                <a:spcPts val="0"/>
              </a:spcAft>
              <a:buClr>
                <a:schemeClr val="accent5"/>
              </a:buClr>
              <a:buSzPts val="6000"/>
              <a:buNone/>
              <a:defRPr sz="6000">
                <a:solidFill>
                  <a:schemeClr val="accent5"/>
                </a:solidFill>
              </a:defRPr>
            </a:lvl9pPr>
          </a:lstStyle>
          <a:p>
            <a:r>
              <a:t>xx%</a:t>
            </a:r>
          </a:p>
        </p:txBody>
      </p:sp>
      <p:sp>
        <p:nvSpPr>
          <p:cNvPr id="201" name="Google Shape;201;p21"/>
          <p:cNvSpPr txBox="1"/>
          <p:nvPr>
            <p:ph idx="1" type="subTitle"/>
          </p:nvPr>
        </p:nvSpPr>
        <p:spPr>
          <a:xfrm>
            <a:off x="1703800" y="2992800"/>
            <a:ext cx="5736300" cy="792600"/>
          </a:xfrm>
          <a:prstGeom prst="rect">
            <a:avLst/>
          </a:prstGeom>
          <a:solidFill>
            <a:schemeClr val="accent5"/>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0" i="0" sz="1800">
                <a:solidFill>
                  <a:schemeClr val="lt1"/>
                </a:solidFill>
                <a:latin typeface="Arial"/>
                <a:ea typeface="Arial"/>
                <a:cs typeface="Arial"/>
                <a:sym typeface="Arial"/>
              </a:defRPr>
            </a:lvl1pPr>
            <a:lvl2pPr lvl="1" algn="ctr">
              <a:lnSpc>
                <a:spcPct val="100000"/>
              </a:lnSpc>
              <a:spcBef>
                <a:spcPts val="0"/>
              </a:spcBef>
              <a:spcAft>
                <a:spcPts val="0"/>
              </a:spcAft>
              <a:buClr>
                <a:schemeClr val="lt1"/>
              </a:buClr>
              <a:buSzPts val="1800"/>
              <a:buNone/>
              <a:defRPr b="1" sz="1800">
                <a:solidFill>
                  <a:schemeClr val="lt1"/>
                </a:solidFill>
              </a:defRPr>
            </a:lvl2pPr>
            <a:lvl3pPr lvl="2" algn="ctr">
              <a:lnSpc>
                <a:spcPct val="100000"/>
              </a:lnSpc>
              <a:spcBef>
                <a:spcPts val="0"/>
              </a:spcBef>
              <a:spcAft>
                <a:spcPts val="0"/>
              </a:spcAft>
              <a:buClr>
                <a:schemeClr val="lt1"/>
              </a:buClr>
              <a:buSzPts val="1800"/>
              <a:buNone/>
              <a:defRPr b="1" sz="1800">
                <a:solidFill>
                  <a:schemeClr val="lt1"/>
                </a:solidFill>
              </a:defRPr>
            </a:lvl3pPr>
            <a:lvl4pPr lvl="3" algn="ctr">
              <a:lnSpc>
                <a:spcPct val="100000"/>
              </a:lnSpc>
              <a:spcBef>
                <a:spcPts val="0"/>
              </a:spcBef>
              <a:spcAft>
                <a:spcPts val="0"/>
              </a:spcAft>
              <a:buClr>
                <a:schemeClr val="lt1"/>
              </a:buClr>
              <a:buSzPts val="1800"/>
              <a:buNone/>
              <a:defRPr b="1" sz="1800">
                <a:solidFill>
                  <a:schemeClr val="lt1"/>
                </a:solidFill>
              </a:defRPr>
            </a:lvl4pPr>
            <a:lvl5pPr lvl="4" algn="ctr">
              <a:lnSpc>
                <a:spcPct val="100000"/>
              </a:lnSpc>
              <a:spcBef>
                <a:spcPts val="0"/>
              </a:spcBef>
              <a:spcAft>
                <a:spcPts val="0"/>
              </a:spcAft>
              <a:buClr>
                <a:schemeClr val="lt1"/>
              </a:buClr>
              <a:buSzPts val="1800"/>
              <a:buNone/>
              <a:defRPr b="1" sz="1800">
                <a:solidFill>
                  <a:schemeClr val="lt1"/>
                </a:solidFill>
              </a:defRPr>
            </a:lvl5pPr>
            <a:lvl6pPr lvl="5" algn="ctr">
              <a:lnSpc>
                <a:spcPct val="100000"/>
              </a:lnSpc>
              <a:spcBef>
                <a:spcPts val="0"/>
              </a:spcBef>
              <a:spcAft>
                <a:spcPts val="0"/>
              </a:spcAft>
              <a:buClr>
                <a:schemeClr val="lt1"/>
              </a:buClr>
              <a:buSzPts val="1800"/>
              <a:buNone/>
              <a:defRPr b="1" sz="1800">
                <a:solidFill>
                  <a:schemeClr val="lt1"/>
                </a:solidFill>
              </a:defRPr>
            </a:lvl6pPr>
            <a:lvl7pPr lvl="6" algn="ctr">
              <a:lnSpc>
                <a:spcPct val="100000"/>
              </a:lnSpc>
              <a:spcBef>
                <a:spcPts val="0"/>
              </a:spcBef>
              <a:spcAft>
                <a:spcPts val="0"/>
              </a:spcAft>
              <a:buClr>
                <a:schemeClr val="lt1"/>
              </a:buClr>
              <a:buSzPts val="1800"/>
              <a:buNone/>
              <a:defRPr b="1" sz="1800">
                <a:solidFill>
                  <a:schemeClr val="lt1"/>
                </a:solidFill>
              </a:defRPr>
            </a:lvl7pPr>
            <a:lvl8pPr lvl="7" algn="ctr">
              <a:lnSpc>
                <a:spcPct val="100000"/>
              </a:lnSpc>
              <a:spcBef>
                <a:spcPts val="0"/>
              </a:spcBef>
              <a:spcAft>
                <a:spcPts val="0"/>
              </a:spcAft>
              <a:buClr>
                <a:schemeClr val="lt1"/>
              </a:buClr>
              <a:buSzPts val="1800"/>
              <a:buNone/>
              <a:defRPr b="1" sz="1800">
                <a:solidFill>
                  <a:schemeClr val="lt1"/>
                </a:solidFill>
              </a:defRPr>
            </a:lvl8pPr>
            <a:lvl9pPr lvl="8" algn="ctr">
              <a:lnSpc>
                <a:spcPct val="100000"/>
              </a:lnSpc>
              <a:spcBef>
                <a:spcPts val="0"/>
              </a:spcBef>
              <a:spcAft>
                <a:spcPts val="0"/>
              </a:spcAft>
              <a:buClr>
                <a:schemeClr val="lt1"/>
              </a:buClr>
              <a:buSzPts val="1800"/>
              <a:buNone/>
              <a:defRPr b="1" sz="18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2" name="Shape 20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
    <p:spTree>
      <p:nvGrpSpPr>
        <p:cNvPr id="17" name="Shape 17"/>
        <p:cNvGrpSpPr/>
        <p:nvPr/>
      </p:nvGrpSpPr>
      <p:grpSpPr>
        <a:xfrm>
          <a:off x="0" y="0"/>
          <a:ext cx="0" cy="0"/>
          <a:chOff x="0" y="0"/>
          <a:chExt cx="0" cy="0"/>
        </a:xfrm>
      </p:grpSpPr>
      <p:sp>
        <p:nvSpPr>
          <p:cNvPr id="18" name="Google Shape;18;p4"/>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4"/>
          <p:cNvSpPr txBox="1"/>
          <p:nvPr>
            <p:ph idx="2" type="title"/>
          </p:nvPr>
        </p:nvSpPr>
        <p:spPr>
          <a:xfrm>
            <a:off x="729052" y="1511425"/>
            <a:ext cx="402300" cy="347400"/>
          </a:xfrm>
          <a:prstGeom prst="rect">
            <a:avLst/>
          </a:prstGeom>
          <a:solidFill>
            <a:schemeClr val="accent5"/>
          </a:solidFill>
          <a:ln>
            <a:noFill/>
          </a:ln>
        </p:spPr>
        <p:txBody>
          <a:bodyPr anchorCtr="0" anchor="ctr" bIns="91425" lIns="0" spcFirstLastPara="1" rIns="0" wrap="square" tIns="91425">
            <a:noAutofit/>
          </a:bodyPr>
          <a:lstStyle>
            <a:lvl1pPr lvl="0" algn="ctr">
              <a:lnSpc>
                <a:spcPct val="100000"/>
              </a:lnSpc>
              <a:spcBef>
                <a:spcPts val="0"/>
              </a:spcBef>
              <a:spcAft>
                <a:spcPts val="0"/>
              </a:spcAft>
              <a:buClr>
                <a:srgbClr val="FFFFFF"/>
              </a:buClr>
              <a:buSzPts val="1400"/>
              <a:buNone/>
              <a:defRPr b="1" sz="1400">
                <a:solidFill>
                  <a:srgbClr val="FFFFFF"/>
                </a:solidFill>
              </a:defRPr>
            </a:lvl1pPr>
            <a:lvl2pPr lvl="1" algn="ctr">
              <a:lnSpc>
                <a:spcPct val="100000"/>
              </a:lnSpc>
              <a:spcBef>
                <a:spcPts val="0"/>
              </a:spcBef>
              <a:spcAft>
                <a:spcPts val="0"/>
              </a:spcAft>
              <a:buClr>
                <a:srgbClr val="FFFFFF"/>
              </a:buClr>
              <a:buSzPts val="1400"/>
              <a:buNone/>
              <a:defRPr b="1" sz="1400">
                <a:solidFill>
                  <a:srgbClr val="FFFFFF"/>
                </a:solidFill>
              </a:defRPr>
            </a:lvl2pPr>
            <a:lvl3pPr lvl="2" algn="ctr">
              <a:lnSpc>
                <a:spcPct val="100000"/>
              </a:lnSpc>
              <a:spcBef>
                <a:spcPts val="0"/>
              </a:spcBef>
              <a:spcAft>
                <a:spcPts val="0"/>
              </a:spcAft>
              <a:buClr>
                <a:srgbClr val="FFFFFF"/>
              </a:buClr>
              <a:buSzPts val="1400"/>
              <a:buNone/>
              <a:defRPr b="1" sz="1400">
                <a:solidFill>
                  <a:srgbClr val="FFFFFF"/>
                </a:solidFill>
              </a:defRPr>
            </a:lvl3pPr>
            <a:lvl4pPr lvl="3" algn="ctr">
              <a:lnSpc>
                <a:spcPct val="100000"/>
              </a:lnSpc>
              <a:spcBef>
                <a:spcPts val="0"/>
              </a:spcBef>
              <a:spcAft>
                <a:spcPts val="0"/>
              </a:spcAft>
              <a:buClr>
                <a:srgbClr val="FFFFFF"/>
              </a:buClr>
              <a:buSzPts val="1400"/>
              <a:buNone/>
              <a:defRPr b="1" sz="1400">
                <a:solidFill>
                  <a:srgbClr val="FFFFFF"/>
                </a:solidFill>
              </a:defRPr>
            </a:lvl4pPr>
            <a:lvl5pPr lvl="4" algn="ctr">
              <a:lnSpc>
                <a:spcPct val="100000"/>
              </a:lnSpc>
              <a:spcBef>
                <a:spcPts val="0"/>
              </a:spcBef>
              <a:spcAft>
                <a:spcPts val="0"/>
              </a:spcAft>
              <a:buClr>
                <a:srgbClr val="FFFFFF"/>
              </a:buClr>
              <a:buSzPts val="1400"/>
              <a:buNone/>
              <a:defRPr b="1" sz="1400">
                <a:solidFill>
                  <a:srgbClr val="FFFFFF"/>
                </a:solidFill>
              </a:defRPr>
            </a:lvl5pPr>
            <a:lvl6pPr lvl="5" algn="ctr">
              <a:lnSpc>
                <a:spcPct val="100000"/>
              </a:lnSpc>
              <a:spcBef>
                <a:spcPts val="0"/>
              </a:spcBef>
              <a:spcAft>
                <a:spcPts val="0"/>
              </a:spcAft>
              <a:buClr>
                <a:srgbClr val="FFFFFF"/>
              </a:buClr>
              <a:buSzPts val="1400"/>
              <a:buNone/>
              <a:defRPr b="1" sz="1400">
                <a:solidFill>
                  <a:srgbClr val="FFFFFF"/>
                </a:solidFill>
              </a:defRPr>
            </a:lvl6pPr>
            <a:lvl7pPr lvl="6" algn="ctr">
              <a:lnSpc>
                <a:spcPct val="100000"/>
              </a:lnSpc>
              <a:spcBef>
                <a:spcPts val="0"/>
              </a:spcBef>
              <a:spcAft>
                <a:spcPts val="0"/>
              </a:spcAft>
              <a:buClr>
                <a:srgbClr val="FFFFFF"/>
              </a:buClr>
              <a:buSzPts val="1400"/>
              <a:buNone/>
              <a:defRPr b="1" sz="1400">
                <a:solidFill>
                  <a:srgbClr val="FFFFFF"/>
                </a:solidFill>
              </a:defRPr>
            </a:lvl7pPr>
            <a:lvl8pPr lvl="7" algn="ctr">
              <a:lnSpc>
                <a:spcPct val="100000"/>
              </a:lnSpc>
              <a:spcBef>
                <a:spcPts val="0"/>
              </a:spcBef>
              <a:spcAft>
                <a:spcPts val="0"/>
              </a:spcAft>
              <a:buClr>
                <a:srgbClr val="FFFFFF"/>
              </a:buClr>
              <a:buSzPts val="1400"/>
              <a:buNone/>
              <a:defRPr b="1" sz="1400">
                <a:solidFill>
                  <a:srgbClr val="FFFFFF"/>
                </a:solidFill>
              </a:defRPr>
            </a:lvl8pPr>
            <a:lvl9pPr lvl="8" algn="ctr">
              <a:lnSpc>
                <a:spcPct val="100000"/>
              </a:lnSpc>
              <a:spcBef>
                <a:spcPts val="0"/>
              </a:spcBef>
              <a:spcAft>
                <a:spcPts val="0"/>
              </a:spcAft>
              <a:buClr>
                <a:srgbClr val="FFFFFF"/>
              </a:buClr>
              <a:buSzPts val="1400"/>
              <a:buNone/>
              <a:defRPr b="1" sz="1400">
                <a:solidFill>
                  <a:srgbClr val="FFFFFF"/>
                </a:solidFill>
              </a:defRPr>
            </a:lvl9pPr>
          </a:lstStyle>
          <a:p/>
        </p:txBody>
      </p:sp>
      <p:sp>
        <p:nvSpPr>
          <p:cNvPr id="20" name="Google Shape;20;p4"/>
          <p:cNvSpPr txBox="1"/>
          <p:nvPr>
            <p:ph idx="1" type="subTitle"/>
          </p:nvPr>
        </p:nvSpPr>
        <p:spPr>
          <a:xfrm>
            <a:off x="1039725" y="1807525"/>
            <a:ext cx="18561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1pPr>
            <a:lvl2pPr lvl="1"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2pPr>
            <a:lvl3pPr lvl="2"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3pPr>
            <a:lvl4pPr lvl="3"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4pPr>
            <a:lvl5pPr lvl="4"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5pPr>
            <a:lvl6pPr lvl="5"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6pPr>
            <a:lvl7pPr lvl="6"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7pPr>
            <a:lvl8pPr lvl="7"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8pPr>
            <a:lvl9pPr lvl="8" algn="l">
              <a:lnSpc>
                <a:spcPct val="100000"/>
              </a:lnSpc>
              <a:spcBef>
                <a:spcPts val="800"/>
              </a:spcBef>
              <a:spcAft>
                <a:spcPts val="800"/>
              </a:spcAft>
              <a:buSzPts val="1200"/>
              <a:buNone/>
              <a:defRPr b="1" sz="1400">
                <a:solidFill>
                  <a:schemeClr val="dk1"/>
                </a:solidFill>
                <a:latin typeface="Montserrat"/>
                <a:ea typeface="Montserrat"/>
                <a:cs typeface="Montserrat"/>
                <a:sym typeface="Montserrat"/>
              </a:defRPr>
            </a:lvl9pPr>
          </a:lstStyle>
          <a:p/>
        </p:txBody>
      </p:sp>
      <p:sp>
        <p:nvSpPr>
          <p:cNvPr id="21" name="Google Shape;21;p4"/>
          <p:cNvSpPr txBox="1"/>
          <p:nvPr>
            <p:ph idx="3" type="subTitle"/>
          </p:nvPr>
        </p:nvSpPr>
        <p:spPr>
          <a:xfrm>
            <a:off x="1039725" y="2154925"/>
            <a:ext cx="18561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a:latin typeface="Arial"/>
                <a:ea typeface="Arial"/>
                <a:cs typeface="Arial"/>
                <a:sym typeface="Arial"/>
              </a:defRPr>
            </a:lvl1pPr>
            <a:lvl2pPr lvl="1" algn="l">
              <a:lnSpc>
                <a:spcPct val="100000"/>
              </a:lnSpc>
              <a:spcBef>
                <a:spcPts val="800"/>
              </a:spcBef>
              <a:spcAft>
                <a:spcPts val="0"/>
              </a:spcAft>
              <a:buSzPts val="1200"/>
              <a:buNone/>
              <a:defRPr/>
            </a:lvl2pPr>
            <a:lvl3pPr lvl="2" algn="l">
              <a:lnSpc>
                <a:spcPct val="100000"/>
              </a:lnSpc>
              <a:spcBef>
                <a:spcPts val="800"/>
              </a:spcBef>
              <a:spcAft>
                <a:spcPts val="0"/>
              </a:spcAft>
              <a:buSzPts val="1200"/>
              <a:buNone/>
              <a:defRPr/>
            </a:lvl3pPr>
            <a:lvl4pPr lvl="3" algn="l">
              <a:lnSpc>
                <a:spcPct val="100000"/>
              </a:lnSpc>
              <a:spcBef>
                <a:spcPts val="800"/>
              </a:spcBef>
              <a:spcAft>
                <a:spcPts val="0"/>
              </a:spcAft>
              <a:buSzPts val="1200"/>
              <a:buNone/>
              <a:defRPr/>
            </a:lvl4pPr>
            <a:lvl5pPr lvl="4" algn="l">
              <a:lnSpc>
                <a:spcPct val="100000"/>
              </a:lnSpc>
              <a:spcBef>
                <a:spcPts val="800"/>
              </a:spcBef>
              <a:spcAft>
                <a:spcPts val="0"/>
              </a:spcAft>
              <a:buSzPts val="1200"/>
              <a:buNone/>
              <a:defRPr/>
            </a:lvl5pPr>
            <a:lvl6pPr lvl="5" algn="l">
              <a:lnSpc>
                <a:spcPct val="100000"/>
              </a:lnSpc>
              <a:spcBef>
                <a:spcPts val="800"/>
              </a:spcBef>
              <a:spcAft>
                <a:spcPts val="0"/>
              </a:spcAft>
              <a:buSzPts val="1200"/>
              <a:buNone/>
              <a:defRPr/>
            </a:lvl6pPr>
            <a:lvl7pPr lvl="6" algn="l">
              <a:lnSpc>
                <a:spcPct val="100000"/>
              </a:lnSpc>
              <a:spcBef>
                <a:spcPts val="800"/>
              </a:spcBef>
              <a:spcAft>
                <a:spcPts val="0"/>
              </a:spcAft>
              <a:buSzPts val="1200"/>
              <a:buNone/>
              <a:defRPr/>
            </a:lvl7pPr>
            <a:lvl8pPr lvl="7" algn="l">
              <a:lnSpc>
                <a:spcPct val="100000"/>
              </a:lnSpc>
              <a:spcBef>
                <a:spcPts val="800"/>
              </a:spcBef>
              <a:spcAft>
                <a:spcPts val="0"/>
              </a:spcAft>
              <a:buSzPts val="1200"/>
              <a:buNone/>
              <a:defRPr/>
            </a:lvl8pPr>
            <a:lvl9pPr lvl="8" algn="l">
              <a:lnSpc>
                <a:spcPct val="100000"/>
              </a:lnSpc>
              <a:spcBef>
                <a:spcPts val="800"/>
              </a:spcBef>
              <a:spcAft>
                <a:spcPts val="800"/>
              </a:spcAft>
              <a:buSzPts val="1200"/>
              <a:buNone/>
              <a:defRPr/>
            </a:lvl9pPr>
          </a:lstStyle>
          <a:p/>
        </p:txBody>
      </p:sp>
      <p:sp>
        <p:nvSpPr>
          <p:cNvPr id="22" name="Google Shape;22;p4"/>
          <p:cNvSpPr txBox="1"/>
          <p:nvPr>
            <p:ph idx="4" type="subTitle"/>
          </p:nvPr>
        </p:nvSpPr>
        <p:spPr>
          <a:xfrm>
            <a:off x="3652150" y="1807525"/>
            <a:ext cx="18561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1pPr>
            <a:lvl2pPr lvl="1"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2pPr>
            <a:lvl3pPr lvl="2"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3pPr>
            <a:lvl4pPr lvl="3"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4pPr>
            <a:lvl5pPr lvl="4"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5pPr>
            <a:lvl6pPr lvl="5"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6pPr>
            <a:lvl7pPr lvl="6"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7pPr>
            <a:lvl8pPr lvl="7"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8pPr>
            <a:lvl9pPr lvl="8" algn="l">
              <a:lnSpc>
                <a:spcPct val="100000"/>
              </a:lnSpc>
              <a:spcBef>
                <a:spcPts val="800"/>
              </a:spcBef>
              <a:spcAft>
                <a:spcPts val="800"/>
              </a:spcAft>
              <a:buSzPts val="1200"/>
              <a:buNone/>
              <a:defRPr b="1" sz="1400">
                <a:solidFill>
                  <a:schemeClr val="dk1"/>
                </a:solidFill>
                <a:latin typeface="Montserrat"/>
                <a:ea typeface="Montserrat"/>
                <a:cs typeface="Montserrat"/>
                <a:sym typeface="Montserrat"/>
              </a:defRPr>
            </a:lvl9pPr>
          </a:lstStyle>
          <a:p/>
        </p:txBody>
      </p:sp>
      <p:sp>
        <p:nvSpPr>
          <p:cNvPr id="23" name="Google Shape;23;p4"/>
          <p:cNvSpPr txBox="1"/>
          <p:nvPr>
            <p:ph idx="5" type="subTitle"/>
          </p:nvPr>
        </p:nvSpPr>
        <p:spPr>
          <a:xfrm>
            <a:off x="3652150" y="2154925"/>
            <a:ext cx="18561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a:latin typeface="Arial"/>
                <a:ea typeface="Arial"/>
                <a:cs typeface="Arial"/>
                <a:sym typeface="Arial"/>
              </a:defRPr>
            </a:lvl1pPr>
            <a:lvl2pPr lvl="1" algn="l">
              <a:lnSpc>
                <a:spcPct val="100000"/>
              </a:lnSpc>
              <a:spcBef>
                <a:spcPts val="800"/>
              </a:spcBef>
              <a:spcAft>
                <a:spcPts val="0"/>
              </a:spcAft>
              <a:buSzPts val="1200"/>
              <a:buNone/>
              <a:defRPr/>
            </a:lvl2pPr>
            <a:lvl3pPr lvl="2" algn="l">
              <a:lnSpc>
                <a:spcPct val="100000"/>
              </a:lnSpc>
              <a:spcBef>
                <a:spcPts val="800"/>
              </a:spcBef>
              <a:spcAft>
                <a:spcPts val="0"/>
              </a:spcAft>
              <a:buSzPts val="1200"/>
              <a:buNone/>
              <a:defRPr/>
            </a:lvl3pPr>
            <a:lvl4pPr lvl="3" algn="l">
              <a:lnSpc>
                <a:spcPct val="100000"/>
              </a:lnSpc>
              <a:spcBef>
                <a:spcPts val="800"/>
              </a:spcBef>
              <a:spcAft>
                <a:spcPts val="0"/>
              </a:spcAft>
              <a:buSzPts val="1200"/>
              <a:buNone/>
              <a:defRPr/>
            </a:lvl4pPr>
            <a:lvl5pPr lvl="4" algn="l">
              <a:lnSpc>
                <a:spcPct val="100000"/>
              </a:lnSpc>
              <a:spcBef>
                <a:spcPts val="800"/>
              </a:spcBef>
              <a:spcAft>
                <a:spcPts val="0"/>
              </a:spcAft>
              <a:buSzPts val="1200"/>
              <a:buNone/>
              <a:defRPr/>
            </a:lvl5pPr>
            <a:lvl6pPr lvl="5" algn="l">
              <a:lnSpc>
                <a:spcPct val="100000"/>
              </a:lnSpc>
              <a:spcBef>
                <a:spcPts val="800"/>
              </a:spcBef>
              <a:spcAft>
                <a:spcPts val="0"/>
              </a:spcAft>
              <a:buSzPts val="1200"/>
              <a:buNone/>
              <a:defRPr/>
            </a:lvl6pPr>
            <a:lvl7pPr lvl="6" algn="l">
              <a:lnSpc>
                <a:spcPct val="100000"/>
              </a:lnSpc>
              <a:spcBef>
                <a:spcPts val="800"/>
              </a:spcBef>
              <a:spcAft>
                <a:spcPts val="0"/>
              </a:spcAft>
              <a:buSzPts val="1200"/>
              <a:buNone/>
              <a:defRPr/>
            </a:lvl7pPr>
            <a:lvl8pPr lvl="7" algn="l">
              <a:lnSpc>
                <a:spcPct val="100000"/>
              </a:lnSpc>
              <a:spcBef>
                <a:spcPts val="800"/>
              </a:spcBef>
              <a:spcAft>
                <a:spcPts val="0"/>
              </a:spcAft>
              <a:buSzPts val="1200"/>
              <a:buNone/>
              <a:defRPr/>
            </a:lvl8pPr>
            <a:lvl9pPr lvl="8" algn="l">
              <a:lnSpc>
                <a:spcPct val="100000"/>
              </a:lnSpc>
              <a:spcBef>
                <a:spcPts val="800"/>
              </a:spcBef>
              <a:spcAft>
                <a:spcPts val="800"/>
              </a:spcAft>
              <a:buSzPts val="1200"/>
              <a:buNone/>
              <a:defRPr/>
            </a:lvl9pPr>
          </a:lstStyle>
          <a:p/>
        </p:txBody>
      </p:sp>
      <p:sp>
        <p:nvSpPr>
          <p:cNvPr id="24" name="Google Shape;24;p4"/>
          <p:cNvSpPr txBox="1"/>
          <p:nvPr>
            <p:ph idx="6" type="title"/>
          </p:nvPr>
        </p:nvSpPr>
        <p:spPr>
          <a:xfrm>
            <a:off x="3341727" y="1511425"/>
            <a:ext cx="402300" cy="347400"/>
          </a:xfrm>
          <a:prstGeom prst="rect">
            <a:avLst/>
          </a:prstGeom>
          <a:solidFill>
            <a:schemeClr val="accent5"/>
          </a:solidFill>
          <a:ln>
            <a:noFill/>
          </a:ln>
        </p:spPr>
        <p:txBody>
          <a:bodyPr anchorCtr="0" anchor="ctr" bIns="91425" lIns="0" spcFirstLastPara="1" rIns="0" wrap="square" tIns="91425">
            <a:noAutofit/>
          </a:bodyPr>
          <a:lstStyle>
            <a:lvl1pPr lvl="0" algn="ctr">
              <a:lnSpc>
                <a:spcPct val="100000"/>
              </a:lnSpc>
              <a:spcBef>
                <a:spcPts val="0"/>
              </a:spcBef>
              <a:spcAft>
                <a:spcPts val="0"/>
              </a:spcAft>
              <a:buClr>
                <a:srgbClr val="FFFFFF"/>
              </a:buClr>
              <a:buSzPts val="1400"/>
              <a:buNone/>
              <a:defRPr b="1" sz="1400">
                <a:solidFill>
                  <a:srgbClr val="FFFFFF"/>
                </a:solidFill>
              </a:defRPr>
            </a:lvl1pPr>
            <a:lvl2pPr lvl="1" algn="ctr">
              <a:lnSpc>
                <a:spcPct val="100000"/>
              </a:lnSpc>
              <a:spcBef>
                <a:spcPts val="0"/>
              </a:spcBef>
              <a:spcAft>
                <a:spcPts val="0"/>
              </a:spcAft>
              <a:buClr>
                <a:srgbClr val="FFFFFF"/>
              </a:buClr>
              <a:buSzPts val="1400"/>
              <a:buNone/>
              <a:defRPr b="1" sz="1400">
                <a:solidFill>
                  <a:srgbClr val="FFFFFF"/>
                </a:solidFill>
              </a:defRPr>
            </a:lvl2pPr>
            <a:lvl3pPr lvl="2" algn="ctr">
              <a:lnSpc>
                <a:spcPct val="100000"/>
              </a:lnSpc>
              <a:spcBef>
                <a:spcPts val="0"/>
              </a:spcBef>
              <a:spcAft>
                <a:spcPts val="0"/>
              </a:spcAft>
              <a:buClr>
                <a:srgbClr val="FFFFFF"/>
              </a:buClr>
              <a:buSzPts val="1400"/>
              <a:buNone/>
              <a:defRPr b="1" sz="1400">
                <a:solidFill>
                  <a:srgbClr val="FFFFFF"/>
                </a:solidFill>
              </a:defRPr>
            </a:lvl3pPr>
            <a:lvl4pPr lvl="3" algn="ctr">
              <a:lnSpc>
                <a:spcPct val="100000"/>
              </a:lnSpc>
              <a:spcBef>
                <a:spcPts val="0"/>
              </a:spcBef>
              <a:spcAft>
                <a:spcPts val="0"/>
              </a:spcAft>
              <a:buClr>
                <a:srgbClr val="FFFFFF"/>
              </a:buClr>
              <a:buSzPts val="1400"/>
              <a:buNone/>
              <a:defRPr b="1" sz="1400">
                <a:solidFill>
                  <a:srgbClr val="FFFFFF"/>
                </a:solidFill>
              </a:defRPr>
            </a:lvl4pPr>
            <a:lvl5pPr lvl="4" algn="ctr">
              <a:lnSpc>
                <a:spcPct val="100000"/>
              </a:lnSpc>
              <a:spcBef>
                <a:spcPts val="0"/>
              </a:spcBef>
              <a:spcAft>
                <a:spcPts val="0"/>
              </a:spcAft>
              <a:buClr>
                <a:srgbClr val="FFFFFF"/>
              </a:buClr>
              <a:buSzPts val="1400"/>
              <a:buNone/>
              <a:defRPr b="1" sz="1400">
                <a:solidFill>
                  <a:srgbClr val="FFFFFF"/>
                </a:solidFill>
              </a:defRPr>
            </a:lvl5pPr>
            <a:lvl6pPr lvl="5" algn="ctr">
              <a:lnSpc>
                <a:spcPct val="100000"/>
              </a:lnSpc>
              <a:spcBef>
                <a:spcPts val="0"/>
              </a:spcBef>
              <a:spcAft>
                <a:spcPts val="0"/>
              </a:spcAft>
              <a:buClr>
                <a:srgbClr val="FFFFFF"/>
              </a:buClr>
              <a:buSzPts val="1400"/>
              <a:buNone/>
              <a:defRPr b="1" sz="1400">
                <a:solidFill>
                  <a:srgbClr val="FFFFFF"/>
                </a:solidFill>
              </a:defRPr>
            </a:lvl6pPr>
            <a:lvl7pPr lvl="6" algn="ctr">
              <a:lnSpc>
                <a:spcPct val="100000"/>
              </a:lnSpc>
              <a:spcBef>
                <a:spcPts val="0"/>
              </a:spcBef>
              <a:spcAft>
                <a:spcPts val="0"/>
              </a:spcAft>
              <a:buClr>
                <a:srgbClr val="FFFFFF"/>
              </a:buClr>
              <a:buSzPts val="1400"/>
              <a:buNone/>
              <a:defRPr b="1" sz="1400">
                <a:solidFill>
                  <a:srgbClr val="FFFFFF"/>
                </a:solidFill>
              </a:defRPr>
            </a:lvl7pPr>
            <a:lvl8pPr lvl="7" algn="ctr">
              <a:lnSpc>
                <a:spcPct val="100000"/>
              </a:lnSpc>
              <a:spcBef>
                <a:spcPts val="0"/>
              </a:spcBef>
              <a:spcAft>
                <a:spcPts val="0"/>
              </a:spcAft>
              <a:buClr>
                <a:srgbClr val="FFFFFF"/>
              </a:buClr>
              <a:buSzPts val="1400"/>
              <a:buNone/>
              <a:defRPr b="1" sz="1400">
                <a:solidFill>
                  <a:srgbClr val="FFFFFF"/>
                </a:solidFill>
              </a:defRPr>
            </a:lvl8pPr>
            <a:lvl9pPr lvl="8" algn="ctr">
              <a:lnSpc>
                <a:spcPct val="100000"/>
              </a:lnSpc>
              <a:spcBef>
                <a:spcPts val="0"/>
              </a:spcBef>
              <a:spcAft>
                <a:spcPts val="0"/>
              </a:spcAft>
              <a:buClr>
                <a:srgbClr val="FFFFFF"/>
              </a:buClr>
              <a:buSzPts val="1400"/>
              <a:buNone/>
              <a:defRPr b="1" sz="1400">
                <a:solidFill>
                  <a:srgbClr val="FFFFFF"/>
                </a:solidFill>
              </a:defRPr>
            </a:lvl9pPr>
          </a:lstStyle>
          <a:p/>
        </p:txBody>
      </p:sp>
      <p:sp>
        <p:nvSpPr>
          <p:cNvPr id="25" name="Google Shape;25;p4"/>
          <p:cNvSpPr txBox="1"/>
          <p:nvPr>
            <p:ph idx="7" type="subTitle"/>
          </p:nvPr>
        </p:nvSpPr>
        <p:spPr>
          <a:xfrm>
            <a:off x="6260975" y="1807525"/>
            <a:ext cx="18561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1pPr>
            <a:lvl2pPr lvl="1"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2pPr>
            <a:lvl3pPr lvl="2"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3pPr>
            <a:lvl4pPr lvl="3"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4pPr>
            <a:lvl5pPr lvl="4"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5pPr>
            <a:lvl6pPr lvl="5"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6pPr>
            <a:lvl7pPr lvl="6"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7pPr>
            <a:lvl8pPr lvl="7"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8pPr>
            <a:lvl9pPr lvl="8" algn="l">
              <a:lnSpc>
                <a:spcPct val="100000"/>
              </a:lnSpc>
              <a:spcBef>
                <a:spcPts val="800"/>
              </a:spcBef>
              <a:spcAft>
                <a:spcPts val="800"/>
              </a:spcAft>
              <a:buSzPts val="1200"/>
              <a:buNone/>
              <a:defRPr b="1" sz="1400">
                <a:solidFill>
                  <a:schemeClr val="dk1"/>
                </a:solidFill>
                <a:latin typeface="Montserrat"/>
                <a:ea typeface="Montserrat"/>
                <a:cs typeface="Montserrat"/>
                <a:sym typeface="Montserrat"/>
              </a:defRPr>
            </a:lvl9pPr>
          </a:lstStyle>
          <a:p/>
        </p:txBody>
      </p:sp>
      <p:sp>
        <p:nvSpPr>
          <p:cNvPr id="26" name="Google Shape;26;p4"/>
          <p:cNvSpPr txBox="1"/>
          <p:nvPr>
            <p:ph idx="8" type="subTitle"/>
          </p:nvPr>
        </p:nvSpPr>
        <p:spPr>
          <a:xfrm>
            <a:off x="6260975" y="2154925"/>
            <a:ext cx="18561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a:latin typeface="Arial"/>
                <a:ea typeface="Arial"/>
                <a:cs typeface="Arial"/>
                <a:sym typeface="Arial"/>
              </a:defRPr>
            </a:lvl1pPr>
            <a:lvl2pPr lvl="1" algn="l">
              <a:lnSpc>
                <a:spcPct val="100000"/>
              </a:lnSpc>
              <a:spcBef>
                <a:spcPts val="800"/>
              </a:spcBef>
              <a:spcAft>
                <a:spcPts val="0"/>
              </a:spcAft>
              <a:buSzPts val="1200"/>
              <a:buNone/>
              <a:defRPr/>
            </a:lvl2pPr>
            <a:lvl3pPr lvl="2" algn="l">
              <a:lnSpc>
                <a:spcPct val="100000"/>
              </a:lnSpc>
              <a:spcBef>
                <a:spcPts val="800"/>
              </a:spcBef>
              <a:spcAft>
                <a:spcPts val="0"/>
              </a:spcAft>
              <a:buSzPts val="1200"/>
              <a:buNone/>
              <a:defRPr/>
            </a:lvl3pPr>
            <a:lvl4pPr lvl="3" algn="l">
              <a:lnSpc>
                <a:spcPct val="100000"/>
              </a:lnSpc>
              <a:spcBef>
                <a:spcPts val="800"/>
              </a:spcBef>
              <a:spcAft>
                <a:spcPts val="0"/>
              </a:spcAft>
              <a:buSzPts val="1200"/>
              <a:buNone/>
              <a:defRPr/>
            </a:lvl4pPr>
            <a:lvl5pPr lvl="4" algn="l">
              <a:lnSpc>
                <a:spcPct val="100000"/>
              </a:lnSpc>
              <a:spcBef>
                <a:spcPts val="800"/>
              </a:spcBef>
              <a:spcAft>
                <a:spcPts val="0"/>
              </a:spcAft>
              <a:buSzPts val="1200"/>
              <a:buNone/>
              <a:defRPr/>
            </a:lvl5pPr>
            <a:lvl6pPr lvl="5" algn="l">
              <a:lnSpc>
                <a:spcPct val="100000"/>
              </a:lnSpc>
              <a:spcBef>
                <a:spcPts val="800"/>
              </a:spcBef>
              <a:spcAft>
                <a:spcPts val="0"/>
              </a:spcAft>
              <a:buSzPts val="1200"/>
              <a:buNone/>
              <a:defRPr/>
            </a:lvl6pPr>
            <a:lvl7pPr lvl="6" algn="l">
              <a:lnSpc>
                <a:spcPct val="100000"/>
              </a:lnSpc>
              <a:spcBef>
                <a:spcPts val="800"/>
              </a:spcBef>
              <a:spcAft>
                <a:spcPts val="0"/>
              </a:spcAft>
              <a:buSzPts val="1200"/>
              <a:buNone/>
              <a:defRPr/>
            </a:lvl7pPr>
            <a:lvl8pPr lvl="7" algn="l">
              <a:lnSpc>
                <a:spcPct val="100000"/>
              </a:lnSpc>
              <a:spcBef>
                <a:spcPts val="800"/>
              </a:spcBef>
              <a:spcAft>
                <a:spcPts val="0"/>
              </a:spcAft>
              <a:buSzPts val="1200"/>
              <a:buNone/>
              <a:defRPr/>
            </a:lvl8pPr>
            <a:lvl9pPr lvl="8" algn="l">
              <a:lnSpc>
                <a:spcPct val="100000"/>
              </a:lnSpc>
              <a:spcBef>
                <a:spcPts val="800"/>
              </a:spcBef>
              <a:spcAft>
                <a:spcPts val="800"/>
              </a:spcAft>
              <a:buSzPts val="1200"/>
              <a:buNone/>
              <a:defRPr/>
            </a:lvl9pPr>
          </a:lstStyle>
          <a:p/>
        </p:txBody>
      </p:sp>
      <p:sp>
        <p:nvSpPr>
          <p:cNvPr id="27" name="Google Shape;27;p4"/>
          <p:cNvSpPr txBox="1"/>
          <p:nvPr>
            <p:ph idx="9" type="title"/>
          </p:nvPr>
        </p:nvSpPr>
        <p:spPr>
          <a:xfrm>
            <a:off x="5950552" y="1511425"/>
            <a:ext cx="402300" cy="347400"/>
          </a:xfrm>
          <a:prstGeom prst="rect">
            <a:avLst/>
          </a:prstGeom>
          <a:solidFill>
            <a:schemeClr val="accent5"/>
          </a:solidFill>
          <a:ln>
            <a:noFill/>
          </a:ln>
        </p:spPr>
        <p:txBody>
          <a:bodyPr anchorCtr="0" anchor="ctr" bIns="91425" lIns="0" spcFirstLastPara="1" rIns="0" wrap="square" tIns="91425">
            <a:noAutofit/>
          </a:bodyPr>
          <a:lstStyle>
            <a:lvl1pPr lvl="0" algn="ctr">
              <a:lnSpc>
                <a:spcPct val="100000"/>
              </a:lnSpc>
              <a:spcBef>
                <a:spcPts val="0"/>
              </a:spcBef>
              <a:spcAft>
                <a:spcPts val="0"/>
              </a:spcAft>
              <a:buClr>
                <a:srgbClr val="FFFFFF"/>
              </a:buClr>
              <a:buSzPts val="1400"/>
              <a:buNone/>
              <a:defRPr b="1" sz="1400">
                <a:solidFill>
                  <a:srgbClr val="FFFFFF"/>
                </a:solidFill>
              </a:defRPr>
            </a:lvl1pPr>
            <a:lvl2pPr lvl="1" algn="ctr">
              <a:lnSpc>
                <a:spcPct val="100000"/>
              </a:lnSpc>
              <a:spcBef>
                <a:spcPts val="0"/>
              </a:spcBef>
              <a:spcAft>
                <a:spcPts val="0"/>
              </a:spcAft>
              <a:buClr>
                <a:srgbClr val="FFFFFF"/>
              </a:buClr>
              <a:buSzPts val="1400"/>
              <a:buNone/>
              <a:defRPr b="1" sz="1400">
                <a:solidFill>
                  <a:srgbClr val="FFFFFF"/>
                </a:solidFill>
              </a:defRPr>
            </a:lvl2pPr>
            <a:lvl3pPr lvl="2" algn="ctr">
              <a:lnSpc>
                <a:spcPct val="100000"/>
              </a:lnSpc>
              <a:spcBef>
                <a:spcPts val="0"/>
              </a:spcBef>
              <a:spcAft>
                <a:spcPts val="0"/>
              </a:spcAft>
              <a:buClr>
                <a:srgbClr val="FFFFFF"/>
              </a:buClr>
              <a:buSzPts val="1400"/>
              <a:buNone/>
              <a:defRPr b="1" sz="1400">
                <a:solidFill>
                  <a:srgbClr val="FFFFFF"/>
                </a:solidFill>
              </a:defRPr>
            </a:lvl3pPr>
            <a:lvl4pPr lvl="3" algn="ctr">
              <a:lnSpc>
                <a:spcPct val="100000"/>
              </a:lnSpc>
              <a:spcBef>
                <a:spcPts val="0"/>
              </a:spcBef>
              <a:spcAft>
                <a:spcPts val="0"/>
              </a:spcAft>
              <a:buClr>
                <a:srgbClr val="FFFFFF"/>
              </a:buClr>
              <a:buSzPts val="1400"/>
              <a:buNone/>
              <a:defRPr b="1" sz="1400">
                <a:solidFill>
                  <a:srgbClr val="FFFFFF"/>
                </a:solidFill>
              </a:defRPr>
            </a:lvl4pPr>
            <a:lvl5pPr lvl="4" algn="ctr">
              <a:lnSpc>
                <a:spcPct val="100000"/>
              </a:lnSpc>
              <a:spcBef>
                <a:spcPts val="0"/>
              </a:spcBef>
              <a:spcAft>
                <a:spcPts val="0"/>
              </a:spcAft>
              <a:buClr>
                <a:srgbClr val="FFFFFF"/>
              </a:buClr>
              <a:buSzPts val="1400"/>
              <a:buNone/>
              <a:defRPr b="1" sz="1400">
                <a:solidFill>
                  <a:srgbClr val="FFFFFF"/>
                </a:solidFill>
              </a:defRPr>
            </a:lvl5pPr>
            <a:lvl6pPr lvl="5" algn="ctr">
              <a:lnSpc>
                <a:spcPct val="100000"/>
              </a:lnSpc>
              <a:spcBef>
                <a:spcPts val="0"/>
              </a:spcBef>
              <a:spcAft>
                <a:spcPts val="0"/>
              </a:spcAft>
              <a:buClr>
                <a:srgbClr val="FFFFFF"/>
              </a:buClr>
              <a:buSzPts val="1400"/>
              <a:buNone/>
              <a:defRPr b="1" sz="1400">
                <a:solidFill>
                  <a:srgbClr val="FFFFFF"/>
                </a:solidFill>
              </a:defRPr>
            </a:lvl6pPr>
            <a:lvl7pPr lvl="6" algn="ctr">
              <a:lnSpc>
                <a:spcPct val="100000"/>
              </a:lnSpc>
              <a:spcBef>
                <a:spcPts val="0"/>
              </a:spcBef>
              <a:spcAft>
                <a:spcPts val="0"/>
              </a:spcAft>
              <a:buClr>
                <a:srgbClr val="FFFFFF"/>
              </a:buClr>
              <a:buSzPts val="1400"/>
              <a:buNone/>
              <a:defRPr b="1" sz="1400">
                <a:solidFill>
                  <a:srgbClr val="FFFFFF"/>
                </a:solidFill>
              </a:defRPr>
            </a:lvl7pPr>
            <a:lvl8pPr lvl="7" algn="ctr">
              <a:lnSpc>
                <a:spcPct val="100000"/>
              </a:lnSpc>
              <a:spcBef>
                <a:spcPts val="0"/>
              </a:spcBef>
              <a:spcAft>
                <a:spcPts val="0"/>
              </a:spcAft>
              <a:buClr>
                <a:srgbClr val="FFFFFF"/>
              </a:buClr>
              <a:buSzPts val="1400"/>
              <a:buNone/>
              <a:defRPr b="1" sz="1400">
                <a:solidFill>
                  <a:srgbClr val="FFFFFF"/>
                </a:solidFill>
              </a:defRPr>
            </a:lvl8pPr>
            <a:lvl9pPr lvl="8" algn="ctr">
              <a:lnSpc>
                <a:spcPct val="100000"/>
              </a:lnSpc>
              <a:spcBef>
                <a:spcPts val="0"/>
              </a:spcBef>
              <a:spcAft>
                <a:spcPts val="0"/>
              </a:spcAft>
              <a:buClr>
                <a:srgbClr val="FFFFFF"/>
              </a:buClr>
              <a:buSzPts val="1400"/>
              <a:buNone/>
              <a:defRPr b="1" sz="1400">
                <a:solidFill>
                  <a:srgbClr val="FFFFFF"/>
                </a:solidFill>
              </a:defRPr>
            </a:lvl9pPr>
          </a:lstStyle>
          <a:p/>
        </p:txBody>
      </p:sp>
      <p:sp>
        <p:nvSpPr>
          <p:cNvPr id="28" name="Google Shape;28;p4"/>
          <p:cNvSpPr txBox="1"/>
          <p:nvPr>
            <p:ph idx="13" type="subTitle"/>
          </p:nvPr>
        </p:nvSpPr>
        <p:spPr>
          <a:xfrm>
            <a:off x="1039725" y="3770100"/>
            <a:ext cx="18561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a:latin typeface="Arial"/>
                <a:ea typeface="Arial"/>
                <a:cs typeface="Arial"/>
                <a:sym typeface="Arial"/>
              </a:defRPr>
            </a:lvl1pPr>
            <a:lvl2pPr lvl="1" algn="l">
              <a:lnSpc>
                <a:spcPct val="100000"/>
              </a:lnSpc>
              <a:spcBef>
                <a:spcPts val="800"/>
              </a:spcBef>
              <a:spcAft>
                <a:spcPts val="0"/>
              </a:spcAft>
              <a:buSzPts val="1200"/>
              <a:buNone/>
              <a:defRPr/>
            </a:lvl2pPr>
            <a:lvl3pPr lvl="2" algn="l">
              <a:lnSpc>
                <a:spcPct val="100000"/>
              </a:lnSpc>
              <a:spcBef>
                <a:spcPts val="800"/>
              </a:spcBef>
              <a:spcAft>
                <a:spcPts val="0"/>
              </a:spcAft>
              <a:buSzPts val="1200"/>
              <a:buNone/>
              <a:defRPr/>
            </a:lvl3pPr>
            <a:lvl4pPr lvl="3" algn="l">
              <a:lnSpc>
                <a:spcPct val="100000"/>
              </a:lnSpc>
              <a:spcBef>
                <a:spcPts val="800"/>
              </a:spcBef>
              <a:spcAft>
                <a:spcPts val="0"/>
              </a:spcAft>
              <a:buSzPts val="1200"/>
              <a:buNone/>
              <a:defRPr/>
            </a:lvl4pPr>
            <a:lvl5pPr lvl="4" algn="l">
              <a:lnSpc>
                <a:spcPct val="100000"/>
              </a:lnSpc>
              <a:spcBef>
                <a:spcPts val="800"/>
              </a:spcBef>
              <a:spcAft>
                <a:spcPts val="0"/>
              </a:spcAft>
              <a:buSzPts val="1200"/>
              <a:buNone/>
              <a:defRPr/>
            </a:lvl5pPr>
            <a:lvl6pPr lvl="5" algn="l">
              <a:lnSpc>
                <a:spcPct val="100000"/>
              </a:lnSpc>
              <a:spcBef>
                <a:spcPts val="800"/>
              </a:spcBef>
              <a:spcAft>
                <a:spcPts val="0"/>
              </a:spcAft>
              <a:buSzPts val="1200"/>
              <a:buNone/>
              <a:defRPr/>
            </a:lvl6pPr>
            <a:lvl7pPr lvl="6" algn="l">
              <a:lnSpc>
                <a:spcPct val="100000"/>
              </a:lnSpc>
              <a:spcBef>
                <a:spcPts val="800"/>
              </a:spcBef>
              <a:spcAft>
                <a:spcPts val="0"/>
              </a:spcAft>
              <a:buSzPts val="1200"/>
              <a:buNone/>
              <a:defRPr/>
            </a:lvl7pPr>
            <a:lvl8pPr lvl="7" algn="l">
              <a:lnSpc>
                <a:spcPct val="100000"/>
              </a:lnSpc>
              <a:spcBef>
                <a:spcPts val="800"/>
              </a:spcBef>
              <a:spcAft>
                <a:spcPts val="0"/>
              </a:spcAft>
              <a:buSzPts val="1200"/>
              <a:buNone/>
              <a:defRPr/>
            </a:lvl8pPr>
            <a:lvl9pPr lvl="8" algn="l">
              <a:lnSpc>
                <a:spcPct val="100000"/>
              </a:lnSpc>
              <a:spcBef>
                <a:spcPts val="800"/>
              </a:spcBef>
              <a:spcAft>
                <a:spcPts val="800"/>
              </a:spcAft>
              <a:buSzPts val="1200"/>
              <a:buNone/>
              <a:defRPr/>
            </a:lvl9pPr>
          </a:lstStyle>
          <a:p/>
        </p:txBody>
      </p:sp>
      <p:sp>
        <p:nvSpPr>
          <p:cNvPr id="29" name="Google Shape;29;p4"/>
          <p:cNvSpPr txBox="1"/>
          <p:nvPr>
            <p:ph idx="14" type="subTitle"/>
          </p:nvPr>
        </p:nvSpPr>
        <p:spPr>
          <a:xfrm>
            <a:off x="1039725" y="3422700"/>
            <a:ext cx="18561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1pPr>
            <a:lvl2pPr lvl="1"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2pPr>
            <a:lvl3pPr lvl="2"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3pPr>
            <a:lvl4pPr lvl="3"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4pPr>
            <a:lvl5pPr lvl="4"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5pPr>
            <a:lvl6pPr lvl="5"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6pPr>
            <a:lvl7pPr lvl="6"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7pPr>
            <a:lvl8pPr lvl="7"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8pPr>
            <a:lvl9pPr lvl="8" algn="l">
              <a:lnSpc>
                <a:spcPct val="100000"/>
              </a:lnSpc>
              <a:spcBef>
                <a:spcPts val="800"/>
              </a:spcBef>
              <a:spcAft>
                <a:spcPts val="800"/>
              </a:spcAft>
              <a:buSzPts val="1200"/>
              <a:buNone/>
              <a:defRPr b="1" sz="1400">
                <a:solidFill>
                  <a:schemeClr val="dk1"/>
                </a:solidFill>
                <a:latin typeface="Montserrat"/>
                <a:ea typeface="Montserrat"/>
                <a:cs typeface="Montserrat"/>
                <a:sym typeface="Montserrat"/>
              </a:defRPr>
            </a:lvl9pPr>
          </a:lstStyle>
          <a:p/>
        </p:txBody>
      </p:sp>
      <p:sp>
        <p:nvSpPr>
          <p:cNvPr id="30" name="Google Shape;30;p4"/>
          <p:cNvSpPr txBox="1"/>
          <p:nvPr>
            <p:ph idx="15" type="title"/>
          </p:nvPr>
        </p:nvSpPr>
        <p:spPr>
          <a:xfrm>
            <a:off x="729052" y="3126600"/>
            <a:ext cx="402300" cy="347400"/>
          </a:xfrm>
          <a:prstGeom prst="rect">
            <a:avLst/>
          </a:prstGeom>
          <a:solidFill>
            <a:schemeClr val="accent5"/>
          </a:solidFill>
          <a:ln>
            <a:noFill/>
          </a:ln>
        </p:spPr>
        <p:txBody>
          <a:bodyPr anchorCtr="0" anchor="ctr" bIns="91425" lIns="0" spcFirstLastPara="1" rIns="0" wrap="square" tIns="91425">
            <a:noAutofit/>
          </a:bodyPr>
          <a:lstStyle>
            <a:lvl1pPr lvl="0" algn="ctr">
              <a:lnSpc>
                <a:spcPct val="100000"/>
              </a:lnSpc>
              <a:spcBef>
                <a:spcPts val="0"/>
              </a:spcBef>
              <a:spcAft>
                <a:spcPts val="0"/>
              </a:spcAft>
              <a:buClr>
                <a:srgbClr val="FFFFFF"/>
              </a:buClr>
              <a:buSzPts val="1400"/>
              <a:buNone/>
              <a:defRPr b="1" sz="1400">
                <a:solidFill>
                  <a:srgbClr val="FFFFFF"/>
                </a:solidFill>
              </a:defRPr>
            </a:lvl1pPr>
            <a:lvl2pPr lvl="1" algn="ctr">
              <a:lnSpc>
                <a:spcPct val="100000"/>
              </a:lnSpc>
              <a:spcBef>
                <a:spcPts val="0"/>
              </a:spcBef>
              <a:spcAft>
                <a:spcPts val="0"/>
              </a:spcAft>
              <a:buClr>
                <a:srgbClr val="FFFFFF"/>
              </a:buClr>
              <a:buSzPts val="1400"/>
              <a:buNone/>
              <a:defRPr b="1" sz="1400">
                <a:solidFill>
                  <a:srgbClr val="FFFFFF"/>
                </a:solidFill>
              </a:defRPr>
            </a:lvl2pPr>
            <a:lvl3pPr lvl="2" algn="ctr">
              <a:lnSpc>
                <a:spcPct val="100000"/>
              </a:lnSpc>
              <a:spcBef>
                <a:spcPts val="0"/>
              </a:spcBef>
              <a:spcAft>
                <a:spcPts val="0"/>
              </a:spcAft>
              <a:buClr>
                <a:srgbClr val="FFFFFF"/>
              </a:buClr>
              <a:buSzPts val="1400"/>
              <a:buNone/>
              <a:defRPr b="1" sz="1400">
                <a:solidFill>
                  <a:srgbClr val="FFFFFF"/>
                </a:solidFill>
              </a:defRPr>
            </a:lvl3pPr>
            <a:lvl4pPr lvl="3" algn="ctr">
              <a:lnSpc>
                <a:spcPct val="100000"/>
              </a:lnSpc>
              <a:spcBef>
                <a:spcPts val="0"/>
              </a:spcBef>
              <a:spcAft>
                <a:spcPts val="0"/>
              </a:spcAft>
              <a:buClr>
                <a:srgbClr val="FFFFFF"/>
              </a:buClr>
              <a:buSzPts val="1400"/>
              <a:buNone/>
              <a:defRPr b="1" sz="1400">
                <a:solidFill>
                  <a:srgbClr val="FFFFFF"/>
                </a:solidFill>
              </a:defRPr>
            </a:lvl4pPr>
            <a:lvl5pPr lvl="4" algn="ctr">
              <a:lnSpc>
                <a:spcPct val="100000"/>
              </a:lnSpc>
              <a:spcBef>
                <a:spcPts val="0"/>
              </a:spcBef>
              <a:spcAft>
                <a:spcPts val="0"/>
              </a:spcAft>
              <a:buClr>
                <a:srgbClr val="FFFFFF"/>
              </a:buClr>
              <a:buSzPts val="1400"/>
              <a:buNone/>
              <a:defRPr b="1" sz="1400">
                <a:solidFill>
                  <a:srgbClr val="FFFFFF"/>
                </a:solidFill>
              </a:defRPr>
            </a:lvl5pPr>
            <a:lvl6pPr lvl="5" algn="ctr">
              <a:lnSpc>
                <a:spcPct val="100000"/>
              </a:lnSpc>
              <a:spcBef>
                <a:spcPts val="0"/>
              </a:spcBef>
              <a:spcAft>
                <a:spcPts val="0"/>
              </a:spcAft>
              <a:buClr>
                <a:srgbClr val="FFFFFF"/>
              </a:buClr>
              <a:buSzPts val="1400"/>
              <a:buNone/>
              <a:defRPr b="1" sz="1400">
                <a:solidFill>
                  <a:srgbClr val="FFFFFF"/>
                </a:solidFill>
              </a:defRPr>
            </a:lvl6pPr>
            <a:lvl7pPr lvl="6" algn="ctr">
              <a:lnSpc>
                <a:spcPct val="100000"/>
              </a:lnSpc>
              <a:spcBef>
                <a:spcPts val="0"/>
              </a:spcBef>
              <a:spcAft>
                <a:spcPts val="0"/>
              </a:spcAft>
              <a:buClr>
                <a:srgbClr val="FFFFFF"/>
              </a:buClr>
              <a:buSzPts val="1400"/>
              <a:buNone/>
              <a:defRPr b="1" sz="1400">
                <a:solidFill>
                  <a:srgbClr val="FFFFFF"/>
                </a:solidFill>
              </a:defRPr>
            </a:lvl7pPr>
            <a:lvl8pPr lvl="7" algn="ctr">
              <a:lnSpc>
                <a:spcPct val="100000"/>
              </a:lnSpc>
              <a:spcBef>
                <a:spcPts val="0"/>
              </a:spcBef>
              <a:spcAft>
                <a:spcPts val="0"/>
              </a:spcAft>
              <a:buClr>
                <a:srgbClr val="FFFFFF"/>
              </a:buClr>
              <a:buSzPts val="1400"/>
              <a:buNone/>
              <a:defRPr b="1" sz="1400">
                <a:solidFill>
                  <a:srgbClr val="FFFFFF"/>
                </a:solidFill>
              </a:defRPr>
            </a:lvl8pPr>
            <a:lvl9pPr lvl="8" algn="ctr">
              <a:lnSpc>
                <a:spcPct val="100000"/>
              </a:lnSpc>
              <a:spcBef>
                <a:spcPts val="0"/>
              </a:spcBef>
              <a:spcAft>
                <a:spcPts val="0"/>
              </a:spcAft>
              <a:buClr>
                <a:srgbClr val="FFFFFF"/>
              </a:buClr>
              <a:buSzPts val="1400"/>
              <a:buNone/>
              <a:defRPr b="1" sz="1400">
                <a:solidFill>
                  <a:srgbClr val="FFFFFF"/>
                </a:solidFill>
              </a:defRPr>
            </a:lvl9pPr>
          </a:lstStyle>
          <a:p/>
        </p:txBody>
      </p:sp>
      <p:sp>
        <p:nvSpPr>
          <p:cNvPr id="31" name="Google Shape;31;p4"/>
          <p:cNvSpPr txBox="1"/>
          <p:nvPr>
            <p:ph idx="16" type="subTitle"/>
          </p:nvPr>
        </p:nvSpPr>
        <p:spPr>
          <a:xfrm>
            <a:off x="3652150" y="3422700"/>
            <a:ext cx="18561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1pPr>
            <a:lvl2pPr lvl="1"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2pPr>
            <a:lvl3pPr lvl="2"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3pPr>
            <a:lvl4pPr lvl="3"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4pPr>
            <a:lvl5pPr lvl="4"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5pPr>
            <a:lvl6pPr lvl="5"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6pPr>
            <a:lvl7pPr lvl="6"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7pPr>
            <a:lvl8pPr lvl="7"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8pPr>
            <a:lvl9pPr lvl="8" algn="l">
              <a:lnSpc>
                <a:spcPct val="100000"/>
              </a:lnSpc>
              <a:spcBef>
                <a:spcPts val="800"/>
              </a:spcBef>
              <a:spcAft>
                <a:spcPts val="800"/>
              </a:spcAft>
              <a:buSzPts val="1200"/>
              <a:buNone/>
              <a:defRPr b="1" sz="1400">
                <a:solidFill>
                  <a:schemeClr val="dk1"/>
                </a:solidFill>
                <a:latin typeface="Montserrat"/>
                <a:ea typeface="Montserrat"/>
                <a:cs typeface="Montserrat"/>
                <a:sym typeface="Montserrat"/>
              </a:defRPr>
            </a:lvl9pPr>
          </a:lstStyle>
          <a:p/>
        </p:txBody>
      </p:sp>
      <p:sp>
        <p:nvSpPr>
          <p:cNvPr id="32" name="Google Shape;32;p4"/>
          <p:cNvSpPr txBox="1"/>
          <p:nvPr>
            <p:ph idx="17" type="subTitle"/>
          </p:nvPr>
        </p:nvSpPr>
        <p:spPr>
          <a:xfrm>
            <a:off x="3652150" y="3770100"/>
            <a:ext cx="18561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a:latin typeface="Arial"/>
                <a:ea typeface="Arial"/>
                <a:cs typeface="Arial"/>
                <a:sym typeface="Arial"/>
              </a:defRPr>
            </a:lvl1pPr>
            <a:lvl2pPr lvl="1" algn="l">
              <a:lnSpc>
                <a:spcPct val="100000"/>
              </a:lnSpc>
              <a:spcBef>
                <a:spcPts val="800"/>
              </a:spcBef>
              <a:spcAft>
                <a:spcPts val="0"/>
              </a:spcAft>
              <a:buSzPts val="1200"/>
              <a:buNone/>
              <a:defRPr/>
            </a:lvl2pPr>
            <a:lvl3pPr lvl="2" algn="l">
              <a:lnSpc>
                <a:spcPct val="100000"/>
              </a:lnSpc>
              <a:spcBef>
                <a:spcPts val="800"/>
              </a:spcBef>
              <a:spcAft>
                <a:spcPts val="0"/>
              </a:spcAft>
              <a:buSzPts val="1200"/>
              <a:buNone/>
              <a:defRPr/>
            </a:lvl3pPr>
            <a:lvl4pPr lvl="3" algn="l">
              <a:lnSpc>
                <a:spcPct val="100000"/>
              </a:lnSpc>
              <a:spcBef>
                <a:spcPts val="800"/>
              </a:spcBef>
              <a:spcAft>
                <a:spcPts val="0"/>
              </a:spcAft>
              <a:buSzPts val="1200"/>
              <a:buNone/>
              <a:defRPr/>
            </a:lvl4pPr>
            <a:lvl5pPr lvl="4" algn="l">
              <a:lnSpc>
                <a:spcPct val="100000"/>
              </a:lnSpc>
              <a:spcBef>
                <a:spcPts val="800"/>
              </a:spcBef>
              <a:spcAft>
                <a:spcPts val="0"/>
              </a:spcAft>
              <a:buSzPts val="1200"/>
              <a:buNone/>
              <a:defRPr/>
            </a:lvl5pPr>
            <a:lvl6pPr lvl="5" algn="l">
              <a:lnSpc>
                <a:spcPct val="100000"/>
              </a:lnSpc>
              <a:spcBef>
                <a:spcPts val="800"/>
              </a:spcBef>
              <a:spcAft>
                <a:spcPts val="0"/>
              </a:spcAft>
              <a:buSzPts val="1200"/>
              <a:buNone/>
              <a:defRPr/>
            </a:lvl6pPr>
            <a:lvl7pPr lvl="6" algn="l">
              <a:lnSpc>
                <a:spcPct val="100000"/>
              </a:lnSpc>
              <a:spcBef>
                <a:spcPts val="800"/>
              </a:spcBef>
              <a:spcAft>
                <a:spcPts val="0"/>
              </a:spcAft>
              <a:buSzPts val="1200"/>
              <a:buNone/>
              <a:defRPr/>
            </a:lvl7pPr>
            <a:lvl8pPr lvl="7" algn="l">
              <a:lnSpc>
                <a:spcPct val="100000"/>
              </a:lnSpc>
              <a:spcBef>
                <a:spcPts val="800"/>
              </a:spcBef>
              <a:spcAft>
                <a:spcPts val="0"/>
              </a:spcAft>
              <a:buSzPts val="1200"/>
              <a:buNone/>
              <a:defRPr/>
            </a:lvl8pPr>
            <a:lvl9pPr lvl="8" algn="l">
              <a:lnSpc>
                <a:spcPct val="100000"/>
              </a:lnSpc>
              <a:spcBef>
                <a:spcPts val="800"/>
              </a:spcBef>
              <a:spcAft>
                <a:spcPts val="800"/>
              </a:spcAft>
              <a:buSzPts val="1200"/>
              <a:buNone/>
              <a:defRPr/>
            </a:lvl9pPr>
          </a:lstStyle>
          <a:p/>
        </p:txBody>
      </p:sp>
      <p:sp>
        <p:nvSpPr>
          <p:cNvPr id="33" name="Google Shape;33;p4"/>
          <p:cNvSpPr txBox="1"/>
          <p:nvPr>
            <p:ph idx="18" type="title"/>
          </p:nvPr>
        </p:nvSpPr>
        <p:spPr>
          <a:xfrm>
            <a:off x="3341727" y="3126600"/>
            <a:ext cx="402300" cy="347400"/>
          </a:xfrm>
          <a:prstGeom prst="rect">
            <a:avLst/>
          </a:prstGeom>
          <a:solidFill>
            <a:schemeClr val="accent5"/>
          </a:solidFill>
          <a:ln>
            <a:noFill/>
          </a:ln>
        </p:spPr>
        <p:txBody>
          <a:bodyPr anchorCtr="0" anchor="ctr" bIns="91425" lIns="0" spcFirstLastPara="1" rIns="0" wrap="square" tIns="91425">
            <a:noAutofit/>
          </a:bodyPr>
          <a:lstStyle>
            <a:lvl1pPr lvl="0" algn="ctr">
              <a:lnSpc>
                <a:spcPct val="100000"/>
              </a:lnSpc>
              <a:spcBef>
                <a:spcPts val="0"/>
              </a:spcBef>
              <a:spcAft>
                <a:spcPts val="0"/>
              </a:spcAft>
              <a:buClr>
                <a:srgbClr val="FFFFFF"/>
              </a:buClr>
              <a:buSzPts val="1400"/>
              <a:buNone/>
              <a:defRPr b="1" sz="1400">
                <a:solidFill>
                  <a:srgbClr val="FFFFFF"/>
                </a:solidFill>
              </a:defRPr>
            </a:lvl1pPr>
            <a:lvl2pPr lvl="1" algn="ctr">
              <a:lnSpc>
                <a:spcPct val="100000"/>
              </a:lnSpc>
              <a:spcBef>
                <a:spcPts val="0"/>
              </a:spcBef>
              <a:spcAft>
                <a:spcPts val="0"/>
              </a:spcAft>
              <a:buClr>
                <a:srgbClr val="FFFFFF"/>
              </a:buClr>
              <a:buSzPts val="1400"/>
              <a:buNone/>
              <a:defRPr b="1" sz="1400">
                <a:solidFill>
                  <a:srgbClr val="FFFFFF"/>
                </a:solidFill>
              </a:defRPr>
            </a:lvl2pPr>
            <a:lvl3pPr lvl="2" algn="ctr">
              <a:lnSpc>
                <a:spcPct val="100000"/>
              </a:lnSpc>
              <a:spcBef>
                <a:spcPts val="0"/>
              </a:spcBef>
              <a:spcAft>
                <a:spcPts val="0"/>
              </a:spcAft>
              <a:buClr>
                <a:srgbClr val="FFFFFF"/>
              </a:buClr>
              <a:buSzPts val="1400"/>
              <a:buNone/>
              <a:defRPr b="1" sz="1400">
                <a:solidFill>
                  <a:srgbClr val="FFFFFF"/>
                </a:solidFill>
              </a:defRPr>
            </a:lvl3pPr>
            <a:lvl4pPr lvl="3" algn="ctr">
              <a:lnSpc>
                <a:spcPct val="100000"/>
              </a:lnSpc>
              <a:spcBef>
                <a:spcPts val="0"/>
              </a:spcBef>
              <a:spcAft>
                <a:spcPts val="0"/>
              </a:spcAft>
              <a:buClr>
                <a:srgbClr val="FFFFFF"/>
              </a:buClr>
              <a:buSzPts val="1400"/>
              <a:buNone/>
              <a:defRPr b="1" sz="1400">
                <a:solidFill>
                  <a:srgbClr val="FFFFFF"/>
                </a:solidFill>
              </a:defRPr>
            </a:lvl4pPr>
            <a:lvl5pPr lvl="4" algn="ctr">
              <a:lnSpc>
                <a:spcPct val="100000"/>
              </a:lnSpc>
              <a:spcBef>
                <a:spcPts val="0"/>
              </a:spcBef>
              <a:spcAft>
                <a:spcPts val="0"/>
              </a:spcAft>
              <a:buClr>
                <a:srgbClr val="FFFFFF"/>
              </a:buClr>
              <a:buSzPts val="1400"/>
              <a:buNone/>
              <a:defRPr b="1" sz="1400">
                <a:solidFill>
                  <a:srgbClr val="FFFFFF"/>
                </a:solidFill>
              </a:defRPr>
            </a:lvl5pPr>
            <a:lvl6pPr lvl="5" algn="ctr">
              <a:lnSpc>
                <a:spcPct val="100000"/>
              </a:lnSpc>
              <a:spcBef>
                <a:spcPts val="0"/>
              </a:spcBef>
              <a:spcAft>
                <a:spcPts val="0"/>
              </a:spcAft>
              <a:buClr>
                <a:srgbClr val="FFFFFF"/>
              </a:buClr>
              <a:buSzPts val="1400"/>
              <a:buNone/>
              <a:defRPr b="1" sz="1400">
                <a:solidFill>
                  <a:srgbClr val="FFFFFF"/>
                </a:solidFill>
              </a:defRPr>
            </a:lvl6pPr>
            <a:lvl7pPr lvl="6" algn="ctr">
              <a:lnSpc>
                <a:spcPct val="100000"/>
              </a:lnSpc>
              <a:spcBef>
                <a:spcPts val="0"/>
              </a:spcBef>
              <a:spcAft>
                <a:spcPts val="0"/>
              </a:spcAft>
              <a:buClr>
                <a:srgbClr val="FFFFFF"/>
              </a:buClr>
              <a:buSzPts val="1400"/>
              <a:buNone/>
              <a:defRPr b="1" sz="1400">
                <a:solidFill>
                  <a:srgbClr val="FFFFFF"/>
                </a:solidFill>
              </a:defRPr>
            </a:lvl7pPr>
            <a:lvl8pPr lvl="7" algn="ctr">
              <a:lnSpc>
                <a:spcPct val="100000"/>
              </a:lnSpc>
              <a:spcBef>
                <a:spcPts val="0"/>
              </a:spcBef>
              <a:spcAft>
                <a:spcPts val="0"/>
              </a:spcAft>
              <a:buClr>
                <a:srgbClr val="FFFFFF"/>
              </a:buClr>
              <a:buSzPts val="1400"/>
              <a:buNone/>
              <a:defRPr b="1" sz="1400">
                <a:solidFill>
                  <a:srgbClr val="FFFFFF"/>
                </a:solidFill>
              </a:defRPr>
            </a:lvl8pPr>
            <a:lvl9pPr lvl="8" algn="ctr">
              <a:lnSpc>
                <a:spcPct val="100000"/>
              </a:lnSpc>
              <a:spcBef>
                <a:spcPts val="0"/>
              </a:spcBef>
              <a:spcAft>
                <a:spcPts val="0"/>
              </a:spcAft>
              <a:buClr>
                <a:srgbClr val="FFFFFF"/>
              </a:buClr>
              <a:buSzPts val="1400"/>
              <a:buNone/>
              <a:defRPr b="1" sz="1400">
                <a:solidFill>
                  <a:srgbClr val="FFFFFF"/>
                </a:solidFill>
              </a:defRPr>
            </a:lvl9pPr>
          </a:lstStyle>
          <a:p/>
        </p:txBody>
      </p:sp>
      <p:sp>
        <p:nvSpPr>
          <p:cNvPr id="34" name="Google Shape;34;p4"/>
          <p:cNvSpPr txBox="1"/>
          <p:nvPr>
            <p:ph idx="19" type="subTitle"/>
          </p:nvPr>
        </p:nvSpPr>
        <p:spPr>
          <a:xfrm>
            <a:off x="6260975" y="3422700"/>
            <a:ext cx="18561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1pPr>
            <a:lvl2pPr lvl="1"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2pPr>
            <a:lvl3pPr lvl="2"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3pPr>
            <a:lvl4pPr lvl="3"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4pPr>
            <a:lvl5pPr lvl="4"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5pPr>
            <a:lvl6pPr lvl="5"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6pPr>
            <a:lvl7pPr lvl="6"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7pPr>
            <a:lvl8pPr lvl="7"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8pPr>
            <a:lvl9pPr lvl="8" algn="l">
              <a:lnSpc>
                <a:spcPct val="100000"/>
              </a:lnSpc>
              <a:spcBef>
                <a:spcPts val="800"/>
              </a:spcBef>
              <a:spcAft>
                <a:spcPts val="800"/>
              </a:spcAft>
              <a:buSzPts val="1200"/>
              <a:buNone/>
              <a:defRPr b="1" sz="1400">
                <a:solidFill>
                  <a:schemeClr val="dk1"/>
                </a:solidFill>
                <a:latin typeface="Montserrat"/>
                <a:ea typeface="Montserrat"/>
                <a:cs typeface="Montserrat"/>
                <a:sym typeface="Montserrat"/>
              </a:defRPr>
            </a:lvl9pPr>
          </a:lstStyle>
          <a:p/>
        </p:txBody>
      </p:sp>
      <p:sp>
        <p:nvSpPr>
          <p:cNvPr id="35" name="Google Shape;35;p4"/>
          <p:cNvSpPr txBox="1"/>
          <p:nvPr>
            <p:ph idx="20" type="subTitle"/>
          </p:nvPr>
        </p:nvSpPr>
        <p:spPr>
          <a:xfrm>
            <a:off x="6260975" y="3770100"/>
            <a:ext cx="18561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a:latin typeface="Arial"/>
                <a:ea typeface="Arial"/>
                <a:cs typeface="Arial"/>
                <a:sym typeface="Arial"/>
              </a:defRPr>
            </a:lvl1pPr>
            <a:lvl2pPr lvl="1" algn="l">
              <a:lnSpc>
                <a:spcPct val="100000"/>
              </a:lnSpc>
              <a:spcBef>
                <a:spcPts val="800"/>
              </a:spcBef>
              <a:spcAft>
                <a:spcPts val="0"/>
              </a:spcAft>
              <a:buSzPts val="1200"/>
              <a:buNone/>
              <a:defRPr/>
            </a:lvl2pPr>
            <a:lvl3pPr lvl="2" algn="l">
              <a:lnSpc>
                <a:spcPct val="100000"/>
              </a:lnSpc>
              <a:spcBef>
                <a:spcPts val="800"/>
              </a:spcBef>
              <a:spcAft>
                <a:spcPts val="0"/>
              </a:spcAft>
              <a:buSzPts val="1200"/>
              <a:buNone/>
              <a:defRPr/>
            </a:lvl3pPr>
            <a:lvl4pPr lvl="3" algn="l">
              <a:lnSpc>
                <a:spcPct val="100000"/>
              </a:lnSpc>
              <a:spcBef>
                <a:spcPts val="800"/>
              </a:spcBef>
              <a:spcAft>
                <a:spcPts val="0"/>
              </a:spcAft>
              <a:buSzPts val="1200"/>
              <a:buNone/>
              <a:defRPr/>
            </a:lvl4pPr>
            <a:lvl5pPr lvl="4" algn="l">
              <a:lnSpc>
                <a:spcPct val="100000"/>
              </a:lnSpc>
              <a:spcBef>
                <a:spcPts val="800"/>
              </a:spcBef>
              <a:spcAft>
                <a:spcPts val="0"/>
              </a:spcAft>
              <a:buSzPts val="1200"/>
              <a:buNone/>
              <a:defRPr/>
            </a:lvl5pPr>
            <a:lvl6pPr lvl="5" algn="l">
              <a:lnSpc>
                <a:spcPct val="100000"/>
              </a:lnSpc>
              <a:spcBef>
                <a:spcPts val="800"/>
              </a:spcBef>
              <a:spcAft>
                <a:spcPts val="0"/>
              </a:spcAft>
              <a:buSzPts val="1200"/>
              <a:buNone/>
              <a:defRPr/>
            </a:lvl6pPr>
            <a:lvl7pPr lvl="6" algn="l">
              <a:lnSpc>
                <a:spcPct val="100000"/>
              </a:lnSpc>
              <a:spcBef>
                <a:spcPts val="800"/>
              </a:spcBef>
              <a:spcAft>
                <a:spcPts val="0"/>
              </a:spcAft>
              <a:buSzPts val="1200"/>
              <a:buNone/>
              <a:defRPr/>
            </a:lvl7pPr>
            <a:lvl8pPr lvl="7" algn="l">
              <a:lnSpc>
                <a:spcPct val="100000"/>
              </a:lnSpc>
              <a:spcBef>
                <a:spcPts val="800"/>
              </a:spcBef>
              <a:spcAft>
                <a:spcPts val="0"/>
              </a:spcAft>
              <a:buSzPts val="1200"/>
              <a:buNone/>
              <a:defRPr/>
            </a:lvl8pPr>
            <a:lvl9pPr lvl="8" algn="l">
              <a:lnSpc>
                <a:spcPct val="100000"/>
              </a:lnSpc>
              <a:spcBef>
                <a:spcPts val="800"/>
              </a:spcBef>
              <a:spcAft>
                <a:spcPts val="800"/>
              </a:spcAft>
              <a:buSzPts val="1200"/>
              <a:buNone/>
              <a:defRPr/>
            </a:lvl9pPr>
          </a:lstStyle>
          <a:p/>
        </p:txBody>
      </p:sp>
      <p:sp>
        <p:nvSpPr>
          <p:cNvPr id="36" name="Google Shape;36;p4"/>
          <p:cNvSpPr txBox="1"/>
          <p:nvPr>
            <p:ph idx="21" type="title"/>
          </p:nvPr>
        </p:nvSpPr>
        <p:spPr>
          <a:xfrm>
            <a:off x="5950552" y="3126600"/>
            <a:ext cx="402300" cy="347400"/>
          </a:xfrm>
          <a:prstGeom prst="rect">
            <a:avLst/>
          </a:prstGeom>
          <a:solidFill>
            <a:schemeClr val="accent5"/>
          </a:solidFill>
          <a:ln>
            <a:noFill/>
          </a:ln>
        </p:spPr>
        <p:txBody>
          <a:bodyPr anchorCtr="0" anchor="ctr" bIns="91425" lIns="0" spcFirstLastPara="1" rIns="0" wrap="square" tIns="91425">
            <a:noAutofit/>
          </a:bodyPr>
          <a:lstStyle>
            <a:lvl1pPr lvl="0" algn="ctr">
              <a:lnSpc>
                <a:spcPct val="100000"/>
              </a:lnSpc>
              <a:spcBef>
                <a:spcPts val="0"/>
              </a:spcBef>
              <a:spcAft>
                <a:spcPts val="0"/>
              </a:spcAft>
              <a:buClr>
                <a:srgbClr val="FFFFFF"/>
              </a:buClr>
              <a:buSzPts val="1400"/>
              <a:buNone/>
              <a:defRPr b="1" sz="1400">
                <a:solidFill>
                  <a:srgbClr val="FFFFFF"/>
                </a:solidFill>
              </a:defRPr>
            </a:lvl1pPr>
            <a:lvl2pPr lvl="1" algn="ctr">
              <a:lnSpc>
                <a:spcPct val="100000"/>
              </a:lnSpc>
              <a:spcBef>
                <a:spcPts val="0"/>
              </a:spcBef>
              <a:spcAft>
                <a:spcPts val="0"/>
              </a:spcAft>
              <a:buClr>
                <a:srgbClr val="FFFFFF"/>
              </a:buClr>
              <a:buSzPts val="1400"/>
              <a:buNone/>
              <a:defRPr b="1" sz="1400">
                <a:solidFill>
                  <a:srgbClr val="FFFFFF"/>
                </a:solidFill>
              </a:defRPr>
            </a:lvl2pPr>
            <a:lvl3pPr lvl="2" algn="ctr">
              <a:lnSpc>
                <a:spcPct val="100000"/>
              </a:lnSpc>
              <a:spcBef>
                <a:spcPts val="0"/>
              </a:spcBef>
              <a:spcAft>
                <a:spcPts val="0"/>
              </a:spcAft>
              <a:buClr>
                <a:srgbClr val="FFFFFF"/>
              </a:buClr>
              <a:buSzPts val="1400"/>
              <a:buNone/>
              <a:defRPr b="1" sz="1400">
                <a:solidFill>
                  <a:srgbClr val="FFFFFF"/>
                </a:solidFill>
              </a:defRPr>
            </a:lvl3pPr>
            <a:lvl4pPr lvl="3" algn="ctr">
              <a:lnSpc>
                <a:spcPct val="100000"/>
              </a:lnSpc>
              <a:spcBef>
                <a:spcPts val="0"/>
              </a:spcBef>
              <a:spcAft>
                <a:spcPts val="0"/>
              </a:spcAft>
              <a:buClr>
                <a:srgbClr val="FFFFFF"/>
              </a:buClr>
              <a:buSzPts val="1400"/>
              <a:buNone/>
              <a:defRPr b="1" sz="1400">
                <a:solidFill>
                  <a:srgbClr val="FFFFFF"/>
                </a:solidFill>
              </a:defRPr>
            </a:lvl4pPr>
            <a:lvl5pPr lvl="4" algn="ctr">
              <a:lnSpc>
                <a:spcPct val="100000"/>
              </a:lnSpc>
              <a:spcBef>
                <a:spcPts val="0"/>
              </a:spcBef>
              <a:spcAft>
                <a:spcPts val="0"/>
              </a:spcAft>
              <a:buClr>
                <a:srgbClr val="FFFFFF"/>
              </a:buClr>
              <a:buSzPts val="1400"/>
              <a:buNone/>
              <a:defRPr b="1" sz="1400">
                <a:solidFill>
                  <a:srgbClr val="FFFFFF"/>
                </a:solidFill>
              </a:defRPr>
            </a:lvl5pPr>
            <a:lvl6pPr lvl="5" algn="ctr">
              <a:lnSpc>
                <a:spcPct val="100000"/>
              </a:lnSpc>
              <a:spcBef>
                <a:spcPts val="0"/>
              </a:spcBef>
              <a:spcAft>
                <a:spcPts val="0"/>
              </a:spcAft>
              <a:buClr>
                <a:srgbClr val="FFFFFF"/>
              </a:buClr>
              <a:buSzPts val="1400"/>
              <a:buNone/>
              <a:defRPr b="1" sz="1400">
                <a:solidFill>
                  <a:srgbClr val="FFFFFF"/>
                </a:solidFill>
              </a:defRPr>
            </a:lvl6pPr>
            <a:lvl7pPr lvl="6" algn="ctr">
              <a:lnSpc>
                <a:spcPct val="100000"/>
              </a:lnSpc>
              <a:spcBef>
                <a:spcPts val="0"/>
              </a:spcBef>
              <a:spcAft>
                <a:spcPts val="0"/>
              </a:spcAft>
              <a:buClr>
                <a:srgbClr val="FFFFFF"/>
              </a:buClr>
              <a:buSzPts val="1400"/>
              <a:buNone/>
              <a:defRPr b="1" sz="1400">
                <a:solidFill>
                  <a:srgbClr val="FFFFFF"/>
                </a:solidFill>
              </a:defRPr>
            </a:lvl7pPr>
            <a:lvl8pPr lvl="7" algn="ctr">
              <a:lnSpc>
                <a:spcPct val="100000"/>
              </a:lnSpc>
              <a:spcBef>
                <a:spcPts val="0"/>
              </a:spcBef>
              <a:spcAft>
                <a:spcPts val="0"/>
              </a:spcAft>
              <a:buClr>
                <a:srgbClr val="FFFFFF"/>
              </a:buClr>
              <a:buSzPts val="1400"/>
              <a:buNone/>
              <a:defRPr b="1" sz="1400">
                <a:solidFill>
                  <a:srgbClr val="FFFFFF"/>
                </a:solidFill>
              </a:defRPr>
            </a:lvl8pPr>
            <a:lvl9pPr lvl="8" algn="ctr">
              <a:lnSpc>
                <a:spcPct val="100000"/>
              </a:lnSpc>
              <a:spcBef>
                <a:spcPts val="0"/>
              </a:spcBef>
              <a:spcAft>
                <a:spcPts val="0"/>
              </a:spcAft>
              <a:buClr>
                <a:srgbClr val="FFFFFF"/>
              </a:buClr>
              <a:buSzPts val="1400"/>
              <a:buNone/>
              <a:defRPr b="1" sz="1400">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5"/>
          <p:cNvSpPr/>
          <p:nvPr/>
        </p:nvSpPr>
        <p:spPr>
          <a:xfrm>
            <a:off x="0" y="-3200"/>
            <a:ext cx="7587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
          <p:cNvSpPr txBox="1"/>
          <p:nvPr>
            <p:ph type="title"/>
          </p:nvPr>
        </p:nvSpPr>
        <p:spPr>
          <a:xfrm>
            <a:off x="1197300" y="1816800"/>
            <a:ext cx="3152400" cy="66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0" name="Google Shape;40;p5"/>
          <p:cNvSpPr txBox="1"/>
          <p:nvPr>
            <p:ph idx="1" type="subTitle"/>
          </p:nvPr>
        </p:nvSpPr>
        <p:spPr>
          <a:xfrm>
            <a:off x="1210775" y="2484900"/>
            <a:ext cx="3138900" cy="84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a:solidFill>
                  <a:schemeClr val="dk1"/>
                </a:solidFill>
                <a:latin typeface="Arial"/>
                <a:ea typeface="Arial"/>
                <a:cs typeface="Arial"/>
                <a:sym typeface="Arial"/>
              </a:defRPr>
            </a:lvl1pPr>
            <a:lvl2pPr lvl="1" algn="l">
              <a:lnSpc>
                <a:spcPct val="100000"/>
              </a:lnSpc>
              <a:spcBef>
                <a:spcPts val="800"/>
              </a:spcBef>
              <a:spcAft>
                <a:spcPts val="0"/>
              </a:spcAft>
              <a:buSzPts val="1200"/>
              <a:buNone/>
              <a:defRPr>
                <a:solidFill>
                  <a:schemeClr val="dk1"/>
                </a:solidFill>
              </a:defRPr>
            </a:lvl2pPr>
            <a:lvl3pPr lvl="2" algn="l">
              <a:lnSpc>
                <a:spcPct val="100000"/>
              </a:lnSpc>
              <a:spcBef>
                <a:spcPts val="800"/>
              </a:spcBef>
              <a:spcAft>
                <a:spcPts val="0"/>
              </a:spcAft>
              <a:buSzPts val="1200"/>
              <a:buNone/>
              <a:defRPr>
                <a:solidFill>
                  <a:schemeClr val="dk1"/>
                </a:solidFill>
              </a:defRPr>
            </a:lvl3pPr>
            <a:lvl4pPr lvl="3" algn="l">
              <a:lnSpc>
                <a:spcPct val="100000"/>
              </a:lnSpc>
              <a:spcBef>
                <a:spcPts val="800"/>
              </a:spcBef>
              <a:spcAft>
                <a:spcPts val="0"/>
              </a:spcAft>
              <a:buSzPts val="1200"/>
              <a:buNone/>
              <a:defRPr>
                <a:solidFill>
                  <a:schemeClr val="dk1"/>
                </a:solidFill>
              </a:defRPr>
            </a:lvl4pPr>
            <a:lvl5pPr lvl="4" algn="l">
              <a:lnSpc>
                <a:spcPct val="100000"/>
              </a:lnSpc>
              <a:spcBef>
                <a:spcPts val="800"/>
              </a:spcBef>
              <a:spcAft>
                <a:spcPts val="0"/>
              </a:spcAft>
              <a:buSzPts val="1200"/>
              <a:buNone/>
              <a:defRPr>
                <a:solidFill>
                  <a:schemeClr val="dk1"/>
                </a:solidFill>
              </a:defRPr>
            </a:lvl5pPr>
            <a:lvl6pPr lvl="5" algn="l">
              <a:lnSpc>
                <a:spcPct val="100000"/>
              </a:lnSpc>
              <a:spcBef>
                <a:spcPts val="800"/>
              </a:spcBef>
              <a:spcAft>
                <a:spcPts val="0"/>
              </a:spcAft>
              <a:buSzPts val="1200"/>
              <a:buNone/>
              <a:defRPr>
                <a:solidFill>
                  <a:schemeClr val="dk1"/>
                </a:solidFill>
              </a:defRPr>
            </a:lvl6pPr>
            <a:lvl7pPr lvl="6" algn="l">
              <a:lnSpc>
                <a:spcPct val="100000"/>
              </a:lnSpc>
              <a:spcBef>
                <a:spcPts val="800"/>
              </a:spcBef>
              <a:spcAft>
                <a:spcPts val="0"/>
              </a:spcAft>
              <a:buSzPts val="1200"/>
              <a:buNone/>
              <a:defRPr>
                <a:solidFill>
                  <a:schemeClr val="dk1"/>
                </a:solidFill>
              </a:defRPr>
            </a:lvl7pPr>
            <a:lvl8pPr lvl="7" algn="l">
              <a:lnSpc>
                <a:spcPct val="100000"/>
              </a:lnSpc>
              <a:spcBef>
                <a:spcPts val="800"/>
              </a:spcBef>
              <a:spcAft>
                <a:spcPts val="0"/>
              </a:spcAft>
              <a:buSzPts val="1200"/>
              <a:buNone/>
              <a:defRPr>
                <a:solidFill>
                  <a:schemeClr val="dk1"/>
                </a:solidFill>
              </a:defRPr>
            </a:lvl8pPr>
            <a:lvl9pPr lvl="8" algn="l">
              <a:lnSpc>
                <a:spcPct val="100000"/>
              </a:lnSpc>
              <a:spcBef>
                <a:spcPts val="800"/>
              </a:spcBef>
              <a:spcAft>
                <a:spcPts val="800"/>
              </a:spcAft>
              <a:buSzPts val="1200"/>
              <a:buNone/>
              <a:defRPr>
                <a:solidFill>
                  <a:schemeClr val="dk1"/>
                </a:solidFill>
              </a:defRPr>
            </a:lvl9pPr>
          </a:lstStyle>
          <a:p/>
        </p:txBody>
      </p:sp>
      <p:sp>
        <p:nvSpPr>
          <p:cNvPr id="41" name="Google Shape;41;p5"/>
          <p:cNvSpPr txBox="1"/>
          <p:nvPr>
            <p:ph idx="2" type="title"/>
          </p:nvPr>
        </p:nvSpPr>
        <p:spPr>
          <a:xfrm>
            <a:off x="1341189" y="1037700"/>
            <a:ext cx="816000" cy="779100"/>
          </a:xfrm>
          <a:prstGeom prst="rect">
            <a:avLst/>
          </a:prstGeom>
          <a:solidFill>
            <a:schemeClr val="accent5"/>
          </a:solidFill>
          <a:ln>
            <a:noFill/>
          </a:ln>
        </p:spPr>
        <p:txBody>
          <a:bodyPr anchorCtr="0" anchor="ctr" bIns="91425" lIns="0" spcFirstLastPara="1" rIns="0" wrap="square" tIns="91425">
            <a:noAutofit/>
          </a:bodyPr>
          <a:lstStyle>
            <a:lvl1pPr lvl="0" algn="ctr">
              <a:lnSpc>
                <a:spcPct val="100000"/>
              </a:lnSpc>
              <a:spcBef>
                <a:spcPts val="0"/>
              </a:spcBef>
              <a:spcAft>
                <a:spcPts val="0"/>
              </a:spcAft>
              <a:buClr>
                <a:srgbClr val="FFFFFF"/>
              </a:buClr>
              <a:buSzPts val="1800"/>
              <a:buNone/>
              <a:defRPr b="1" sz="1800">
                <a:solidFill>
                  <a:srgbClr val="FFFFFF"/>
                </a:solidFill>
              </a:defRPr>
            </a:lvl1pPr>
            <a:lvl2pPr lvl="1" algn="ctr">
              <a:lnSpc>
                <a:spcPct val="100000"/>
              </a:lnSpc>
              <a:spcBef>
                <a:spcPts val="0"/>
              </a:spcBef>
              <a:spcAft>
                <a:spcPts val="0"/>
              </a:spcAft>
              <a:buClr>
                <a:srgbClr val="FFFFFF"/>
              </a:buClr>
              <a:buSzPts val="1800"/>
              <a:buNone/>
              <a:defRPr b="1" sz="1800">
                <a:solidFill>
                  <a:srgbClr val="FFFFFF"/>
                </a:solidFill>
              </a:defRPr>
            </a:lvl2pPr>
            <a:lvl3pPr lvl="2" algn="ctr">
              <a:lnSpc>
                <a:spcPct val="100000"/>
              </a:lnSpc>
              <a:spcBef>
                <a:spcPts val="0"/>
              </a:spcBef>
              <a:spcAft>
                <a:spcPts val="0"/>
              </a:spcAft>
              <a:buClr>
                <a:srgbClr val="FFFFFF"/>
              </a:buClr>
              <a:buSzPts val="1800"/>
              <a:buNone/>
              <a:defRPr b="1" sz="1800">
                <a:solidFill>
                  <a:srgbClr val="FFFFFF"/>
                </a:solidFill>
              </a:defRPr>
            </a:lvl3pPr>
            <a:lvl4pPr lvl="3" algn="ctr">
              <a:lnSpc>
                <a:spcPct val="100000"/>
              </a:lnSpc>
              <a:spcBef>
                <a:spcPts val="0"/>
              </a:spcBef>
              <a:spcAft>
                <a:spcPts val="0"/>
              </a:spcAft>
              <a:buClr>
                <a:srgbClr val="FFFFFF"/>
              </a:buClr>
              <a:buSzPts val="1800"/>
              <a:buNone/>
              <a:defRPr b="1" sz="1800">
                <a:solidFill>
                  <a:srgbClr val="FFFFFF"/>
                </a:solidFill>
              </a:defRPr>
            </a:lvl4pPr>
            <a:lvl5pPr lvl="4" algn="ctr">
              <a:lnSpc>
                <a:spcPct val="100000"/>
              </a:lnSpc>
              <a:spcBef>
                <a:spcPts val="0"/>
              </a:spcBef>
              <a:spcAft>
                <a:spcPts val="0"/>
              </a:spcAft>
              <a:buClr>
                <a:srgbClr val="FFFFFF"/>
              </a:buClr>
              <a:buSzPts val="1800"/>
              <a:buNone/>
              <a:defRPr b="1" sz="1800">
                <a:solidFill>
                  <a:srgbClr val="FFFFFF"/>
                </a:solidFill>
              </a:defRPr>
            </a:lvl5pPr>
            <a:lvl6pPr lvl="5" algn="ctr">
              <a:lnSpc>
                <a:spcPct val="100000"/>
              </a:lnSpc>
              <a:spcBef>
                <a:spcPts val="0"/>
              </a:spcBef>
              <a:spcAft>
                <a:spcPts val="0"/>
              </a:spcAft>
              <a:buClr>
                <a:srgbClr val="FFFFFF"/>
              </a:buClr>
              <a:buSzPts val="1800"/>
              <a:buNone/>
              <a:defRPr b="1" sz="1800">
                <a:solidFill>
                  <a:srgbClr val="FFFFFF"/>
                </a:solidFill>
              </a:defRPr>
            </a:lvl6pPr>
            <a:lvl7pPr lvl="6" algn="ctr">
              <a:lnSpc>
                <a:spcPct val="100000"/>
              </a:lnSpc>
              <a:spcBef>
                <a:spcPts val="0"/>
              </a:spcBef>
              <a:spcAft>
                <a:spcPts val="0"/>
              </a:spcAft>
              <a:buClr>
                <a:srgbClr val="FFFFFF"/>
              </a:buClr>
              <a:buSzPts val="1800"/>
              <a:buNone/>
              <a:defRPr b="1" sz="1800">
                <a:solidFill>
                  <a:srgbClr val="FFFFFF"/>
                </a:solidFill>
              </a:defRPr>
            </a:lvl7pPr>
            <a:lvl8pPr lvl="7" algn="ctr">
              <a:lnSpc>
                <a:spcPct val="100000"/>
              </a:lnSpc>
              <a:spcBef>
                <a:spcPts val="0"/>
              </a:spcBef>
              <a:spcAft>
                <a:spcPts val="0"/>
              </a:spcAft>
              <a:buClr>
                <a:srgbClr val="FFFFFF"/>
              </a:buClr>
              <a:buSzPts val="1800"/>
              <a:buNone/>
              <a:defRPr b="1" sz="1800">
                <a:solidFill>
                  <a:srgbClr val="FFFFFF"/>
                </a:solidFill>
              </a:defRPr>
            </a:lvl8pPr>
            <a:lvl9pPr lvl="8" algn="ctr">
              <a:lnSpc>
                <a:spcPct val="100000"/>
              </a:lnSpc>
              <a:spcBef>
                <a:spcPts val="0"/>
              </a:spcBef>
              <a:spcAft>
                <a:spcPts val="0"/>
              </a:spcAft>
              <a:buClr>
                <a:srgbClr val="FFFFFF"/>
              </a:buClr>
              <a:buSzPts val="1800"/>
              <a:buNone/>
              <a:defRPr b="1" sz="18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6"/>
          <p:cNvSpPr txBox="1"/>
          <p:nvPr>
            <p:ph type="title"/>
          </p:nvPr>
        </p:nvSpPr>
        <p:spPr>
          <a:xfrm>
            <a:off x="1197300" y="1816800"/>
            <a:ext cx="3152400" cy="66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4" name="Google Shape;44;p6"/>
          <p:cNvSpPr txBox="1"/>
          <p:nvPr>
            <p:ph idx="1" type="subTitle"/>
          </p:nvPr>
        </p:nvSpPr>
        <p:spPr>
          <a:xfrm>
            <a:off x="1210775" y="2484900"/>
            <a:ext cx="3138900" cy="84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a:latin typeface="Arial"/>
                <a:ea typeface="Arial"/>
                <a:cs typeface="Arial"/>
                <a:sym typeface="Arial"/>
              </a:defRPr>
            </a:lvl1pPr>
            <a:lvl2pPr lvl="1" algn="l">
              <a:lnSpc>
                <a:spcPct val="100000"/>
              </a:lnSpc>
              <a:spcBef>
                <a:spcPts val="800"/>
              </a:spcBef>
              <a:spcAft>
                <a:spcPts val="0"/>
              </a:spcAft>
              <a:buSzPts val="1200"/>
              <a:buNone/>
              <a:defRPr/>
            </a:lvl2pPr>
            <a:lvl3pPr lvl="2" algn="l">
              <a:lnSpc>
                <a:spcPct val="100000"/>
              </a:lnSpc>
              <a:spcBef>
                <a:spcPts val="800"/>
              </a:spcBef>
              <a:spcAft>
                <a:spcPts val="0"/>
              </a:spcAft>
              <a:buSzPts val="1200"/>
              <a:buNone/>
              <a:defRPr/>
            </a:lvl3pPr>
            <a:lvl4pPr lvl="3" algn="l">
              <a:lnSpc>
                <a:spcPct val="100000"/>
              </a:lnSpc>
              <a:spcBef>
                <a:spcPts val="800"/>
              </a:spcBef>
              <a:spcAft>
                <a:spcPts val="0"/>
              </a:spcAft>
              <a:buSzPts val="1200"/>
              <a:buNone/>
              <a:defRPr/>
            </a:lvl4pPr>
            <a:lvl5pPr lvl="4" algn="l">
              <a:lnSpc>
                <a:spcPct val="100000"/>
              </a:lnSpc>
              <a:spcBef>
                <a:spcPts val="800"/>
              </a:spcBef>
              <a:spcAft>
                <a:spcPts val="0"/>
              </a:spcAft>
              <a:buSzPts val="1200"/>
              <a:buNone/>
              <a:defRPr/>
            </a:lvl5pPr>
            <a:lvl6pPr lvl="5" algn="l">
              <a:lnSpc>
                <a:spcPct val="100000"/>
              </a:lnSpc>
              <a:spcBef>
                <a:spcPts val="800"/>
              </a:spcBef>
              <a:spcAft>
                <a:spcPts val="0"/>
              </a:spcAft>
              <a:buSzPts val="1200"/>
              <a:buNone/>
              <a:defRPr/>
            </a:lvl6pPr>
            <a:lvl7pPr lvl="6" algn="l">
              <a:lnSpc>
                <a:spcPct val="100000"/>
              </a:lnSpc>
              <a:spcBef>
                <a:spcPts val="800"/>
              </a:spcBef>
              <a:spcAft>
                <a:spcPts val="0"/>
              </a:spcAft>
              <a:buSzPts val="1200"/>
              <a:buNone/>
              <a:defRPr/>
            </a:lvl7pPr>
            <a:lvl8pPr lvl="7" algn="l">
              <a:lnSpc>
                <a:spcPct val="100000"/>
              </a:lnSpc>
              <a:spcBef>
                <a:spcPts val="800"/>
              </a:spcBef>
              <a:spcAft>
                <a:spcPts val="0"/>
              </a:spcAft>
              <a:buSzPts val="1200"/>
              <a:buNone/>
              <a:defRPr/>
            </a:lvl8pPr>
            <a:lvl9pPr lvl="8" algn="l">
              <a:lnSpc>
                <a:spcPct val="100000"/>
              </a:lnSpc>
              <a:spcBef>
                <a:spcPts val="800"/>
              </a:spcBef>
              <a:spcAft>
                <a:spcPts val="800"/>
              </a:spcAft>
              <a:buSzPts val="1200"/>
              <a:buNone/>
              <a:defRPr/>
            </a:lvl9pPr>
          </a:lstStyle>
          <a:p/>
        </p:txBody>
      </p:sp>
      <p:grpSp>
        <p:nvGrpSpPr>
          <p:cNvPr id="45" name="Google Shape;45;p6"/>
          <p:cNvGrpSpPr/>
          <p:nvPr/>
        </p:nvGrpSpPr>
        <p:grpSpPr>
          <a:xfrm>
            <a:off x="0" y="3949645"/>
            <a:ext cx="1193923" cy="1193958"/>
            <a:chOff x="0" y="3441250"/>
            <a:chExt cx="1702200" cy="1702250"/>
          </a:xfrm>
        </p:grpSpPr>
        <p:sp>
          <p:nvSpPr>
            <p:cNvPr id="46" name="Google Shape;46;p6"/>
            <p:cNvSpPr/>
            <p:nvPr/>
          </p:nvSpPr>
          <p:spPr>
            <a:xfrm>
              <a:off x="0" y="4292400"/>
              <a:ext cx="851100" cy="851100"/>
            </a:xfrm>
            <a:prstGeom prst="rect">
              <a:avLst/>
            </a:prstGeom>
            <a:solidFill>
              <a:srgbClr val="2634F9">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6"/>
            <p:cNvSpPr/>
            <p:nvPr/>
          </p:nvSpPr>
          <p:spPr>
            <a:xfrm>
              <a:off x="851100" y="4292400"/>
              <a:ext cx="851100" cy="851100"/>
            </a:xfrm>
            <a:prstGeom prst="rect">
              <a:avLst/>
            </a:prstGeom>
            <a:solidFill>
              <a:srgbClr val="2634F9">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6"/>
            <p:cNvSpPr/>
            <p:nvPr/>
          </p:nvSpPr>
          <p:spPr>
            <a:xfrm>
              <a:off x="0" y="3441250"/>
              <a:ext cx="851100" cy="851100"/>
            </a:xfrm>
            <a:prstGeom prst="rect">
              <a:avLst/>
            </a:prstGeom>
            <a:solidFill>
              <a:srgbClr val="2634F9">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
    <p:spTree>
      <p:nvGrpSpPr>
        <p:cNvPr id="49" name="Shape 49"/>
        <p:cNvGrpSpPr/>
        <p:nvPr/>
      </p:nvGrpSpPr>
      <p:grpSpPr>
        <a:xfrm>
          <a:off x="0" y="0"/>
          <a:ext cx="0" cy="0"/>
          <a:chOff x="0" y="0"/>
          <a:chExt cx="0" cy="0"/>
        </a:xfrm>
      </p:grpSpPr>
      <p:sp>
        <p:nvSpPr>
          <p:cNvPr id="50" name="Google Shape;50;p7"/>
          <p:cNvSpPr/>
          <p:nvPr/>
        </p:nvSpPr>
        <p:spPr>
          <a:xfrm>
            <a:off x="-7850" y="2435025"/>
            <a:ext cx="9144000" cy="2708400"/>
          </a:xfrm>
          <a:prstGeom prst="rect">
            <a:avLst/>
          </a:prstGeom>
          <a:solidFill>
            <a:srgbClr val="F2DADA">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7"/>
          <p:cNvSpPr txBox="1"/>
          <p:nvPr>
            <p:ph idx="1" type="subTitle"/>
          </p:nvPr>
        </p:nvSpPr>
        <p:spPr>
          <a:xfrm>
            <a:off x="717200" y="2972075"/>
            <a:ext cx="2405100" cy="106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sz="1400">
                <a:solidFill>
                  <a:schemeClr val="dk1"/>
                </a:solidFill>
                <a:latin typeface="Arial"/>
                <a:ea typeface="Arial"/>
                <a:cs typeface="Arial"/>
                <a:sym typeface="Arial"/>
              </a:defRPr>
            </a:lvl1pPr>
            <a:lvl2pPr lvl="1" algn="l">
              <a:lnSpc>
                <a:spcPct val="100000"/>
              </a:lnSpc>
              <a:spcBef>
                <a:spcPts val="800"/>
              </a:spcBef>
              <a:spcAft>
                <a:spcPts val="0"/>
              </a:spcAft>
              <a:buSzPts val="1200"/>
              <a:buNone/>
              <a:defRPr sz="1400">
                <a:solidFill>
                  <a:schemeClr val="dk1"/>
                </a:solidFill>
              </a:defRPr>
            </a:lvl2pPr>
            <a:lvl3pPr lvl="2" algn="l">
              <a:lnSpc>
                <a:spcPct val="100000"/>
              </a:lnSpc>
              <a:spcBef>
                <a:spcPts val="800"/>
              </a:spcBef>
              <a:spcAft>
                <a:spcPts val="0"/>
              </a:spcAft>
              <a:buSzPts val="1200"/>
              <a:buNone/>
              <a:defRPr sz="1400">
                <a:solidFill>
                  <a:schemeClr val="dk1"/>
                </a:solidFill>
              </a:defRPr>
            </a:lvl3pPr>
            <a:lvl4pPr lvl="3" algn="l">
              <a:lnSpc>
                <a:spcPct val="100000"/>
              </a:lnSpc>
              <a:spcBef>
                <a:spcPts val="800"/>
              </a:spcBef>
              <a:spcAft>
                <a:spcPts val="0"/>
              </a:spcAft>
              <a:buSzPts val="1200"/>
              <a:buNone/>
              <a:defRPr sz="1400">
                <a:solidFill>
                  <a:schemeClr val="dk1"/>
                </a:solidFill>
              </a:defRPr>
            </a:lvl4pPr>
            <a:lvl5pPr lvl="4" algn="l">
              <a:lnSpc>
                <a:spcPct val="100000"/>
              </a:lnSpc>
              <a:spcBef>
                <a:spcPts val="800"/>
              </a:spcBef>
              <a:spcAft>
                <a:spcPts val="0"/>
              </a:spcAft>
              <a:buSzPts val="1200"/>
              <a:buNone/>
              <a:defRPr sz="1400">
                <a:solidFill>
                  <a:schemeClr val="dk1"/>
                </a:solidFill>
              </a:defRPr>
            </a:lvl5pPr>
            <a:lvl6pPr lvl="5" algn="l">
              <a:lnSpc>
                <a:spcPct val="100000"/>
              </a:lnSpc>
              <a:spcBef>
                <a:spcPts val="800"/>
              </a:spcBef>
              <a:spcAft>
                <a:spcPts val="0"/>
              </a:spcAft>
              <a:buSzPts val="1200"/>
              <a:buNone/>
              <a:defRPr sz="1400">
                <a:solidFill>
                  <a:schemeClr val="dk1"/>
                </a:solidFill>
              </a:defRPr>
            </a:lvl6pPr>
            <a:lvl7pPr lvl="6" algn="l">
              <a:lnSpc>
                <a:spcPct val="100000"/>
              </a:lnSpc>
              <a:spcBef>
                <a:spcPts val="800"/>
              </a:spcBef>
              <a:spcAft>
                <a:spcPts val="0"/>
              </a:spcAft>
              <a:buSzPts val="1200"/>
              <a:buNone/>
              <a:defRPr sz="1400">
                <a:solidFill>
                  <a:schemeClr val="dk1"/>
                </a:solidFill>
              </a:defRPr>
            </a:lvl7pPr>
            <a:lvl8pPr lvl="7" algn="l">
              <a:lnSpc>
                <a:spcPct val="100000"/>
              </a:lnSpc>
              <a:spcBef>
                <a:spcPts val="800"/>
              </a:spcBef>
              <a:spcAft>
                <a:spcPts val="0"/>
              </a:spcAft>
              <a:buSzPts val="1200"/>
              <a:buNone/>
              <a:defRPr sz="1400">
                <a:solidFill>
                  <a:schemeClr val="dk1"/>
                </a:solidFill>
              </a:defRPr>
            </a:lvl8pPr>
            <a:lvl9pPr lvl="8" algn="l">
              <a:lnSpc>
                <a:spcPct val="100000"/>
              </a:lnSpc>
              <a:spcBef>
                <a:spcPts val="800"/>
              </a:spcBef>
              <a:spcAft>
                <a:spcPts val="800"/>
              </a:spcAft>
              <a:buSzPts val="1200"/>
              <a:buNone/>
              <a:defRPr sz="1400">
                <a:solidFill>
                  <a:schemeClr val="dk1"/>
                </a:solidFill>
              </a:defRPr>
            </a:lvl9pPr>
          </a:lstStyle>
          <a:p/>
        </p:txBody>
      </p:sp>
      <p:sp>
        <p:nvSpPr>
          <p:cNvPr id="53" name="Google Shape;53;p7"/>
          <p:cNvSpPr txBox="1"/>
          <p:nvPr>
            <p:ph idx="2" type="subTitle"/>
          </p:nvPr>
        </p:nvSpPr>
        <p:spPr>
          <a:xfrm>
            <a:off x="3371500" y="2972075"/>
            <a:ext cx="2405100" cy="106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sz="1400">
                <a:solidFill>
                  <a:schemeClr val="dk1"/>
                </a:solidFill>
                <a:latin typeface="Arial"/>
                <a:ea typeface="Arial"/>
                <a:cs typeface="Arial"/>
                <a:sym typeface="Arial"/>
              </a:defRPr>
            </a:lvl1pPr>
            <a:lvl2pPr lvl="1" algn="l">
              <a:lnSpc>
                <a:spcPct val="100000"/>
              </a:lnSpc>
              <a:spcBef>
                <a:spcPts val="800"/>
              </a:spcBef>
              <a:spcAft>
                <a:spcPts val="0"/>
              </a:spcAft>
              <a:buSzPts val="1200"/>
              <a:buNone/>
              <a:defRPr sz="1400">
                <a:solidFill>
                  <a:schemeClr val="dk1"/>
                </a:solidFill>
              </a:defRPr>
            </a:lvl2pPr>
            <a:lvl3pPr lvl="2" algn="l">
              <a:lnSpc>
                <a:spcPct val="100000"/>
              </a:lnSpc>
              <a:spcBef>
                <a:spcPts val="800"/>
              </a:spcBef>
              <a:spcAft>
                <a:spcPts val="0"/>
              </a:spcAft>
              <a:buSzPts val="1200"/>
              <a:buNone/>
              <a:defRPr sz="1400">
                <a:solidFill>
                  <a:schemeClr val="dk1"/>
                </a:solidFill>
              </a:defRPr>
            </a:lvl3pPr>
            <a:lvl4pPr lvl="3" algn="l">
              <a:lnSpc>
                <a:spcPct val="100000"/>
              </a:lnSpc>
              <a:spcBef>
                <a:spcPts val="800"/>
              </a:spcBef>
              <a:spcAft>
                <a:spcPts val="0"/>
              </a:spcAft>
              <a:buSzPts val="1200"/>
              <a:buNone/>
              <a:defRPr sz="1400">
                <a:solidFill>
                  <a:schemeClr val="dk1"/>
                </a:solidFill>
              </a:defRPr>
            </a:lvl4pPr>
            <a:lvl5pPr lvl="4" algn="l">
              <a:lnSpc>
                <a:spcPct val="100000"/>
              </a:lnSpc>
              <a:spcBef>
                <a:spcPts val="800"/>
              </a:spcBef>
              <a:spcAft>
                <a:spcPts val="0"/>
              </a:spcAft>
              <a:buSzPts val="1200"/>
              <a:buNone/>
              <a:defRPr sz="1400">
                <a:solidFill>
                  <a:schemeClr val="dk1"/>
                </a:solidFill>
              </a:defRPr>
            </a:lvl5pPr>
            <a:lvl6pPr lvl="5" algn="l">
              <a:lnSpc>
                <a:spcPct val="100000"/>
              </a:lnSpc>
              <a:spcBef>
                <a:spcPts val="800"/>
              </a:spcBef>
              <a:spcAft>
                <a:spcPts val="0"/>
              </a:spcAft>
              <a:buSzPts val="1200"/>
              <a:buNone/>
              <a:defRPr sz="1400">
                <a:solidFill>
                  <a:schemeClr val="dk1"/>
                </a:solidFill>
              </a:defRPr>
            </a:lvl6pPr>
            <a:lvl7pPr lvl="6" algn="l">
              <a:lnSpc>
                <a:spcPct val="100000"/>
              </a:lnSpc>
              <a:spcBef>
                <a:spcPts val="800"/>
              </a:spcBef>
              <a:spcAft>
                <a:spcPts val="0"/>
              </a:spcAft>
              <a:buSzPts val="1200"/>
              <a:buNone/>
              <a:defRPr sz="1400">
                <a:solidFill>
                  <a:schemeClr val="dk1"/>
                </a:solidFill>
              </a:defRPr>
            </a:lvl7pPr>
            <a:lvl8pPr lvl="7" algn="l">
              <a:lnSpc>
                <a:spcPct val="100000"/>
              </a:lnSpc>
              <a:spcBef>
                <a:spcPts val="800"/>
              </a:spcBef>
              <a:spcAft>
                <a:spcPts val="0"/>
              </a:spcAft>
              <a:buSzPts val="1200"/>
              <a:buNone/>
              <a:defRPr sz="1400">
                <a:solidFill>
                  <a:schemeClr val="dk1"/>
                </a:solidFill>
              </a:defRPr>
            </a:lvl8pPr>
            <a:lvl9pPr lvl="8" algn="l">
              <a:lnSpc>
                <a:spcPct val="100000"/>
              </a:lnSpc>
              <a:spcBef>
                <a:spcPts val="800"/>
              </a:spcBef>
              <a:spcAft>
                <a:spcPts val="800"/>
              </a:spcAft>
              <a:buSzPts val="1200"/>
              <a:buNone/>
              <a:defRPr sz="1400">
                <a:solidFill>
                  <a:schemeClr val="dk1"/>
                </a:solidFill>
              </a:defRPr>
            </a:lvl9pPr>
          </a:lstStyle>
          <a:p/>
        </p:txBody>
      </p:sp>
      <p:sp>
        <p:nvSpPr>
          <p:cNvPr id="54" name="Google Shape;54;p7"/>
          <p:cNvSpPr txBox="1"/>
          <p:nvPr>
            <p:ph idx="3" type="subTitle"/>
          </p:nvPr>
        </p:nvSpPr>
        <p:spPr>
          <a:xfrm>
            <a:off x="6025800" y="2972075"/>
            <a:ext cx="2405100" cy="106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sz="1400">
                <a:solidFill>
                  <a:schemeClr val="dk1"/>
                </a:solidFill>
                <a:latin typeface="Arial"/>
                <a:ea typeface="Arial"/>
                <a:cs typeface="Arial"/>
                <a:sym typeface="Arial"/>
              </a:defRPr>
            </a:lvl1pPr>
            <a:lvl2pPr lvl="1" algn="l">
              <a:lnSpc>
                <a:spcPct val="100000"/>
              </a:lnSpc>
              <a:spcBef>
                <a:spcPts val="800"/>
              </a:spcBef>
              <a:spcAft>
                <a:spcPts val="0"/>
              </a:spcAft>
              <a:buSzPts val="1200"/>
              <a:buNone/>
              <a:defRPr sz="1400">
                <a:solidFill>
                  <a:schemeClr val="dk1"/>
                </a:solidFill>
              </a:defRPr>
            </a:lvl2pPr>
            <a:lvl3pPr lvl="2" algn="l">
              <a:lnSpc>
                <a:spcPct val="100000"/>
              </a:lnSpc>
              <a:spcBef>
                <a:spcPts val="800"/>
              </a:spcBef>
              <a:spcAft>
                <a:spcPts val="0"/>
              </a:spcAft>
              <a:buSzPts val="1200"/>
              <a:buNone/>
              <a:defRPr sz="1400">
                <a:solidFill>
                  <a:schemeClr val="dk1"/>
                </a:solidFill>
              </a:defRPr>
            </a:lvl3pPr>
            <a:lvl4pPr lvl="3" algn="l">
              <a:lnSpc>
                <a:spcPct val="100000"/>
              </a:lnSpc>
              <a:spcBef>
                <a:spcPts val="800"/>
              </a:spcBef>
              <a:spcAft>
                <a:spcPts val="0"/>
              </a:spcAft>
              <a:buSzPts val="1200"/>
              <a:buNone/>
              <a:defRPr sz="1400">
                <a:solidFill>
                  <a:schemeClr val="dk1"/>
                </a:solidFill>
              </a:defRPr>
            </a:lvl4pPr>
            <a:lvl5pPr lvl="4" algn="l">
              <a:lnSpc>
                <a:spcPct val="100000"/>
              </a:lnSpc>
              <a:spcBef>
                <a:spcPts val="800"/>
              </a:spcBef>
              <a:spcAft>
                <a:spcPts val="0"/>
              </a:spcAft>
              <a:buSzPts val="1200"/>
              <a:buNone/>
              <a:defRPr sz="1400">
                <a:solidFill>
                  <a:schemeClr val="dk1"/>
                </a:solidFill>
              </a:defRPr>
            </a:lvl5pPr>
            <a:lvl6pPr lvl="5" algn="l">
              <a:lnSpc>
                <a:spcPct val="100000"/>
              </a:lnSpc>
              <a:spcBef>
                <a:spcPts val="800"/>
              </a:spcBef>
              <a:spcAft>
                <a:spcPts val="0"/>
              </a:spcAft>
              <a:buSzPts val="1200"/>
              <a:buNone/>
              <a:defRPr sz="1400">
                <a:solidFill>
                  <a:schemeClr val="dk1"/>
                </a:solidFill>
              </a:defRPr>
            </a:lvl6pPr>
            <a:lvl7pPr lvl="6" algn="l">
              <a:lnSpc>
                <a:spcPct val="100000"/>
              </a:lnSpc>
              <a:spcBef>
                <a:spcPts val="800"/>
              </a:spcBef>
              <a:spcAft>
                <a:spcPts val="0"/>
              </a:spcAft>
              <a:buSzPts val="1200"/>
              <a:buNone/>
              <a:defRPr sz="1400">
                <a:solidFill>
                  <a:schemeClr val="dk1"/>
                </a:solidFill>
              </a:defRPr>
            </a:lvl7pPr>
            <a:lvl8pPr lvl="7" algn="l">
              <a:lnSpc>
                <a:spcPct val="100000"/>
              </a:lnSpc>
              <a:spcBef>
                <a:spcPts val="800"/>
              </a:spcBef>
              <a:spcAft>
                <a:spcPts val="0"/>
              </a:spcAft>
              <a:buSzPts val="1200"/>
              <a:buNone/>
              <a:defRPr sz="1400">
                <a:solidFill>
                  <a:schemeClr val="dk1"/>
                </a:solidFill>
              </a:defRPr>
            </a:lvl8pPr>
            <a:lvl9pPr lvl="8" algn="l">
              <a:lnSpc>
                <a:spcPct val="100000"/>
              </a:lnSpc>
              <a:spcBef>
                <a:spcPts val="800"/>
              </a:spcBef>
              <a:spcAft>
                <a:spcPts val="800"/>
              </a:spcAft>
              <a:buSzPts val="1200"/>
              <a:buNone/>
              <a:defRPr sz="1400">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8"/>
          <p:cNvSpPr txBox="1"/>
          <p:nvPr>
            <p:ph idx="1" type="subTitle"/>
          </p:nvPr>
        </p:nvSpPr>
        <p:spPr>
          <a:xfrm>
            <a:off x="1380375" y="3228025"/>
            <a:ext cx="1986900" cy="107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sz="1400">
                <a:latin typeface="Arial"/>
                <a:ea typeface="Arial"/>
                <a:cs typeface="Arial"/>
                <a:sym typeface="Arial"/>
              </a:defRPr>
            </a:lvl1pPr>
            <a:lvl2pPr lvl="1" algn="l">
              <a:lnSpc>
                <a:spcPct val="100000"/>
              </a:lnSpc>
              <a:spcBef>
                <a:spcPts val="600"/>
              </a:spcBef>
              <a:spcAft>
                <a:spcPts val="0"/>
              </a:spcAft>
              <a:buSzPts val="1200"/>
              <a:buNone/>
              <a:defRPr/>
            </a:lvl2pPr>
            <a:lvl3pPr lvl="2" algn="l">
              <a:lnSpc>
                <a:spcPct val="100000"/>
              </a:lnSpc>
              <a:spcBef>
                <a:spcPts val="600"/>
              </a:spcBef>
              <a:spcAft>
                <a:spcPts val="0"/>
              </a:spcAft>
              <a:buSzPts val="1200"/>
              <a:buNone/>
              <a:defRPr/>
            </a:lvl3pPr>
            <a:lvl4pPr lvl="3" algn="l">
              <a:lnSpc>
                <a:spcPct val="100000"/>
              </a:lnSpc>
              <a:spcBef>
                <a:spcPts val="600"/>
              </a:spcBef>
              <a:spcAft>
                <a:spcPts val="0"/>
              </a:spcAft>
              <a:buSzPts val="1200"/>
              <a:buNone/>
              <a:defRPr/>
            </a:lvl4pPr>
            <a:lvl5pPr lvl="4" algn="l">
              <a:lnSpc>
                <a:spcPct val="100000"/>
              </a:lnSpc>
              <a:spcBef>
                <a:spcPts val="600"/>
              </a:spcBef>
              <a:spcAft>
                <a:spcPts val="0"/>
              </a:spcAft>
              <a:buSzPts val="1200"/>
              <a:buNone/>
              <a:defRPr/>
            </a:lvl5pPr>
            <a:lvl6pPr lvl="5" algn="l">
              <a:lnSpc>
                <a:spcPct val="100000"/>
              </a:lnSpc>
              <a:spcBef>
                <a:spcPts val="600"/>
              </a:spcBef>
              <a:spcAft>
                <a:spcPts val="0"/>
              </a:spcAft>
              <a:buSzPts val="1200"/>
              <a:buNone/>
              <a:defRPr/>
            </a:lvl6pPr>
            <a:lvl7pPr lvl="6" algn="l">
              <a:lnSpc>
                <a:spcPct val="100000"/>
              </a:lnSpc>
              <a:spcBef>
                <a:spcPts val="600"/>
              </a:spcBef>
              <a:spcAft>
                <a:spcPts val="0"/>
              </a:spcAft>
              <a:buSzPts val="1200"/>
              <a:buNone/>
              <a:defRPr/>
            </a:lvl7pPr>
            <a:lvl8pPr lvl="7" algn="l">
              <a:lnSpc>
                <a:spcPct val="100000"/>
              </a:lnSpc>
              <a:spcBef>
                <a:spcPts val="600"/>
              </a:spcBef>
              <a:spcAft>
                <a:spcPts val="0"/>
              </a:spcAft>
              <a:buSzPts val="1200"/>
              <a:buNone/>
              <a:defRPr/>
            </a:lvl8pPr>
            <a:lvl9pPr lvl="8" algn="l">
              <a:lnSpc>
                <a:spcPct val="100000"/>
              </a:lnSpc>
              <a:spcBef>
                <a:spcPts val="600"/>
              </a:spcBef>
              <a:spcAft>
                <a:spcPts val="600"/>
              </a:spcAft>
              <a:buSzPts val="1200"/>
              <a:buNone/>
              <a:defRPr/>
            </a:lvl9pPr>
          </a:lstStyle>
          <a:p/>
        </p:txBody>
      </p:sp>
      <p:sp>
        <p:nvSpPr>
          <p:cNvPr id="57" name="Google Shape;57;p8"/>
          <p:cNvSpPr/>
          <p:nvPr/>
        </p:nvSpPr>
        <p:spPr>
          <a:xfrm>
            <a:off x="4572000" y="-125"/>
            <a:ext cx="45720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txBox="1"/>
          <p:nvPr>
            <p:ph type="title"/>
          </p:nvPr>
        </p:nvSpPr>
        <p:spPr>
          <a:xfrm>
            <a:off x="5166525" y="445025"/>
            <a:ext cx="3264300" cy="104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ctr">
              <a:lnSpc>
                <a:spcPct val="100000"/>
              </a:lnSpc>
              <a:spcBef>
                <a:spcPts val="0"/>
              </a:spcBef>
              <a:spcAft>
                <a:spcPts val="0"/>
              </a:spcAft>
              <a:buClr>
                <a:schemeClr val="lt1"/>
              </a:buClr>
              <a:buSzPts val="2800"/>
              <a:buNone/>
              <a:defRPr>
                <a:solidFill>
                  <a:schemeClr val="lt1"/>
                </a:solidFill>
              </a:defRPr>
            </a:lvl2pPr>
            <a:lvl3pPr lvl="2" algn="ctr">
              <a:lnSpc>
                <a:spcPct val="100000"/>
              </a:lnSpc>
              <a:spcBef>
                <a:spcPts val="0"/>
              </a:spcBef>
              <a:spcAft>
                <a:spcPts val="0"/>
              </a:spcAft>
              <a:buClr>
                <a:schemeClr val="lt1"/>
              </a:buClr>
              <a:buSzPts val="2800"/>
              <a:buNone/>
              <a:defRPr>
                <a:solidFill>
                  <a:schemeClr val="lt1"/>
                </a:solidFill>
              </a:defRPr>
            </a:lvl3pPr>
            <a:lvl4pPr lvl="3" algn="ctr">
              <a:lnSpc>
                <a:spcPct val="100000"/>
              </a:lnSpc>
              <a:spcBef>
                <a:spcPts val="0"/>
              </a:spcBef>
              <a:spcAft>
                <a:spcPts val="0"/>
              </a:spcAft>
              <a:buClr>
                <a:schemeClr val="lt1"/>
              </a:buClr>
              <a:buSzPts val="2800"/>
              <a:buNone/>
              <a:defRPr>
                <a:solidFill>
                  <a:schemeClr val="lt1"/>
                </a:solidFill>
              </a:defRPr>
            </a:lvl4pPr>
            <a:lvl5pPr lvl="4" algn="ctr">
              <a:lnSpc>
                <a:spcPct val="100000"/>
              </a:lnSpc>
              <a:spcBef>
                <a:spcPts val="0"/>
              </a:spcBef>
              <a:spcAft>
                <a:spcPts val="0"/>
              </a:spcAft>
              <a:buClr>
                <a:schemeClr val="lt1"/>
              </a:buClr>
              <a:buSzPts val="2800"/>
              <a:buNone/>
              <a:defRPr>
                <a:solidFill>
                  <a:schemeClr val="lt1"/>
                </a:solidFill>
              </a:defRPr>
            </a:lvl5pPr>
            <a:lvl6pPr lvl="5" algn="ctr">
              <a:lnSpc>
                <a:spcPct val="100000"/>
              </a:lnSpc>
              <a:spcBef>
                <a:spcPts val="0"/>
              </a:spcBef>
              <a:spcAft>
                <a:spcPts val="0"/>
              </a:spcAft>
              <a:buClr>
                <a:schemeClr val="lt1"/>
              </a:buClr>
              <a:buSzPts val="2800"/>
              <a:buNone/>
              <a:defRPr>
                <a:solidFill>
                  <a:schemeClr val="lt1"/>
                </a:solidFill>
              </a:defRPr>
            </a:lvl6pPr>
            <a:lvl7pPr lvl="6" algn="ctr">
              <a:lnSpc>
                <a:spcPct val="100000"/>
              </a:lnSpc>
              <a:spcBef>
                <a:spcPts val="0"/>
              </a:spcBef>
              <a:spcAft>
                <a:spcPts val="0"/>
              </a:spcAft>
              <a:buClr>
                <a:schemeClr val="lt1"/>
              </a:buClr>
              <a:buSzPts val="2800"/>
              <a:buNone/>
              <a:defRPr>
                <a:solidFill>
                  <a:schemeClr val="lt1"/>
                </a:solidFill>
              </a:defRPr>
            </a:lvl7pPr>
            <a:lvl8pPr lvl="7" algn="ctr">
              <a:lnSpc>
                <a:spcPct val="100000"/>
              </a:lnSpc>
              <a:spcBef>
                <a:spcPts val="0"/>
              </a:spcBef>
              <a:spcAft>
                <a:spcPts val="0"/>
              </a:spcAft>
              <a:buClr>
                <a:schemeClr val="lt1"/>
              </a:buClr>
              <a:buSzPts val="2800"/>
              <a:buNone/>
              <a:defRPr>
                <a:solidFill>
                  <a:schemeClr val="lt1"/>
                </a:solidFill>
              </a:defRPr>
            </a:lvl8pPr>
            <a:lvl9pPr lvl="8" algn="ctr">
              <a:lnSpc>
                <a:spcPct val="100000"/>
              </a:lnSpc>
              <a:spcBef>
                <a:spcPts val="0"/>
              </a:spcBef>
              <a:spcAft>
                <a:spcPts val="0"/>
              </a:spcAft>
              <a:buClr>
                <a:schemeClr val="lt1"/>
              </a:buClr>
              <a:buSzPts val="2800"/>
              <a:buNone/>
              <a:defRPr>
                <a:solidFill>
                  <a:schemeClr val="lt1"/>
                </a:solidFill>
              </a:defRPr>
            </a:lvl9pPr>
          </a:lstStyle>
          <a:p/>
        </p:txBody>
      </p:sp>
      <p:sp>
        <p:nvSpPr>
          <p:cNvPr id="59" name="Google Shape;59;p8"/>
          <p:cNvSpPr txBox="1"/>
          <p:nvPr>
            <p:ph idx="2" type="subTitle"/>
          </p:nvPr>
        </p:nvSpPr>
        <p:spPr>
          <a:xfrm>
            <a:off x="6144775" y="1807525"/>
            <a:ext cx="2286000" cy="79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b="0" i="0">
                <a:solidFill>
                  <a:schemeClr val="lt1"/>
                </a:solidFill>
                <a:latin typeface="Arial"/>
                <a:ea typeface="Arial"/>
                <a:cs typeface="Arial"/>
                <a:sym typeface="Arial"/>
              </a:defRPr>
            </a:lvl1pPr>
            <a:lvl2pPr lvl="1" algn="l">
              <a:lnSpc>
                <a:spcPct val="100000"/>
              </a:lnSpc>
              <a:spcBef>
                <a:spcPts val="0"/>
              </a:spcBef>
              <a:spcAft>
                <a:spcPts val="0"/>
              </a:spcAft>
              <a:buClr>
                <a:schemeClr val="lt1"/>
              </a:buClr>
              <a:buSzPts val="1200"/>
              <a:buNone/>
              <a:defRPr>
                <a:solidFill>
                  <a:schemeClr val="lt1"/>
                </a:solidFill>
              </a:defRPr>
            </a:lvl2pPr>
            <a:lvl3pPr lvl="2" algn="l">
              <a:lnSpc>
                <a:spcPct val="100000"/>
              </a:lnSpc>
              <a:spcBef>
                <a:spcPts val="0"/>
              </a:spcBef>
              <a:spcAft>
                <a:spcPts val="0"/>
              </a:spcAft>
              <a:buClr>
                <a:schemeClr val="lt1"/>
              </a:buClr>
              <a:buSzPts val="1200"/>
              <a:buNone/>
              <a:defRPr>
                <a:solidFill>
                  <a:schemeClr val="lt1"/>
                </a:solidFill>
              </a:defRPr>
            </a:lvl3pPr>
            <a:lvl4pPr lvl="3" algn="l">
              <a:lnSpc>
                <a:spcPct val="100000"/>
              </a:lnSpc>
              <a:spcBef>
                <a:spcPts val="0"/>
              </a:spcBef>
              <a:spcAft>
                <a:spcPts val="0"/>
              </a:spcAft>
              <a:buClr>
                <a:schemeClr val="lt1"/>
              </a:buClr>
              <a:buSzPts val="1200"/>
              <a:buNone/>
              <a:defRPr>
                <a:solidFill>
                  <a:schemeClr val="lt1"/>
                </a:solidFill>
              </a:defRPr>
            </a:lvl4pPr>
            <a:lvl5pPr lvl="4" algn="l">
              <a:lnSpc>
                <a:spcPct val="100000"/>
              </a:lnSpc>
              <a:spcBef>
                <a:spcPts val="0"/>
              </a:spcBef>
              <a:spcAft>
                <a:spcPts val="0"/>
              </a:spcAft>
              <a:buClr>
                <a:schemeClr val="lt1"/>
              </a:buClr>
              <a:buSzPts val="1200"/>
              <a:buNone/>
              <a:defRPr>
                <a:solidFill>
                  <a:schemeClr val="lt1"/>
                </a:solidFill>
              </a:defRPr>
            </a:lvl5pPr>
            <a:lvl6pPr lvl="5" algn="l">
              <a:lnSpc>
                <a:spcPct val="100000"/>
              </a:lnSpc>
              <a:spcBef>
                <a:spcPts val="0"/>
              </a:spcBef>
              <a:spcAft>
                <a:spcPts val="0"/>
              </a:spcAft>
              <a:buClr>
                <a:schemeClr val="lt1"/>
              </a:buClr>
              <a:buSzPts val="1200"/>
              <a:buNone/>
              <a:defRPr>
                <a:solidFill>
                  <a:schemeClr val="lt1"/>
                </a:solidFill>
              </a:defRPr>
            </a:lvl6pPr>
            <a:lvl7pPr lvl="6" algn="l">
              <a:lnSpc>
                <a:spcPct val="100000"/>
              </a:lnSpc>
              <a:spcBef>
                <a:spcPts val="0"/>
              </a:spcBef>
              <a:spcAft>
                <a:spcPts val="0"/>
              </a:spcAft>
              <a:buClr>
                <a:schemeClr val="lt1"/>
              </a:buClr>
              <a:buSzPts val="1200"/>
              <a:buNone/>
              <a:defRPr>
                <a:solidFill>
                  <a:schemeClr val="lt1"/>
                </a:solidFill>
              </a:defRPr>
            </a:lvl7pPr>
            <a:lvl8pPr lvl="7" algn="l">
              <a:lnSpc>
                <a:spcPct val="100000"/>
              </a:lnSpc>
              <a:spcBef>
                <a:spcPts val="0"/>
              </a:spcBef>
              <a:spcAft>
                <a:spcPts val="0"/>
              </a:spcAft>
              <a:buClr>
                <a:schemeClr val="lt1"/>
              </a:buClr>
              <a:buSzPts val="1200"/>
              <a:buNone/>
              <a:defRPr>
                <a:solidFill>
                  <a:schemeClr val="lt1"/>
                </a:solidFill>
              </a:defRPr>
            </a:lvl8pPr>
            <a:lvl9pPr lvl="8" algn="l">
              <a:lnSpc>
                <a:spcPct val="100000"/>
              </a:lnSpc>
              <a:spcBef>
                <a:spcPts val="0"/>
              </a:spcBef>
              <a:spcAft>
                <a:spcPts val="0"/>
              </a:spcAft>
              <a:buClr>
                <a:schemeClr val="lt1"/>
              </a:buClr>
              <a:buSzPts val="1200"/>
              <a:buNone/>
              <a:defRPr>
                <a:solidFill>
                  <a:schemeClr val="lt1"/>
                </a:solidFill>
              </a:defRPr>
            </a:lvl9pPr>
          </a:lstStyle>
          <a:p/>
        </p:txBody>
      </p:sp>
      <p:sp>
        <p:nvSpPr>
          <p:cNvPr id="60" name="Google Shape;60;p8"/>
          <p:cNvSpPr txBox="1"/>
          <p:nvPr>
            <p:ph idx="3" type="subTitle"/>
          </p:nvPr>
        </p:nvSpPr>
        <p:spPr>
          <a:xfrm>
            <a:off x="6144775" y="2752325"/>
            <a:ext cx="2286000" cy="79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b="0" i="0">
                <a:solidFill>
                  <a:schemeClr val="lt1"/>
                </a:solidFill>
                <a:latin typeface="Arial"/>
                <a:ea typeface="Arial"/>
                <a:cs typeface="Arial"/>
                <a:sym typeface="Arial"/>
              </a:defRPr>
            </a:lvl1pPr>
            <a:lvl2pPr lvl="1" algn="l">
              <a:lnSpc>
                <a:spcPct val="100000"/>
              </a:lnSpc>
              <a:spcBef>
                <a:spcPts val="0"/>
              </a:spcBef>
              <a:spcAft>
                <a:spcPts val="0"/>
              </a:spcAft>
              <a:buClr>
                <a:schemeClr val="lt1"/>
              </a:buClr>
              <a:buSzPts val="1200"/>
              <a:buNone/>
              <a:defRPr>
                <a:solidFill>
                  <a:schemeClr val="lt1"/>
                </a:solidFill>
              </a:defRPr>
            </a:lvl2pPr>
            <a:lvl3pPr lvl="2" algn="l">
              <a:lnSpc>
                <a:spcPct val="100000"/>
              </a:lnSpc>
              <a:spcBef>
                <a:spcPts val="0"/>
              </a:spcBef>
              <a:spcAft>
                <a:spcPts val="0"/>
              </a:spcAft>
              <a:buClr>
                <a:schemeClr val="lt1"/>
              </a:buClr>
              <a:buSzPts val="1200"/>
              <a:buNone/>
              <a:defRPr>
                <a:solidFill>
                  <a:schemeClr val="lt1"/>
                </a:solidFill>
              </a:defRPr>
            </a:lvl3pPr>
            <a:lvl4pPr lvl="3" algn="l">
              <a:lnSpc>
                <a:spcPct val="100000"/>
              </a:lnSpc>
              <a:spcBef>
                <a:spcPts val="0"/>
              </a:spcBef>
              <a:spcAft>
                <a:spcPts val="0"/>
              </a:spcAft>
              <a:buClr>
                <a:schemeClr val="lt1"/>
              </a:buClr>
              <a:buSzPts val="1200"/>
              <a:buNone/>
              <a:defRPr>
                <a:solidFill>
                  <a:schemeClr val="lt1"/>
                </a:solidFill>
              </a:defRPr>
            </a:lvl4pPr>
            <a:lvl5pPr lvl="4" algn="l">
              <a:lnSpc>
                <a:spcPct val="100000"/>
              </a:lnSpc>
              <a:spcBef>
                <a:spcPts val="0"/>
              </a:spcBef>
              <a:spcAft>
                <a:spcPts val="0"/>
              </a:spcAft>
              <a:buClr>
                <a:schemeClr val="lt1"/>
              </a:buClr>
              <a:buSzPts val="1200"/>
              <a:buNone/>
              <a:defRPr>
                <a:solidFill>
                  <a:schemeClr val="lt1"/>
                </a:solidFill>
              </a:defRPr>
            </a:lvl5pPr>
            <a:lvl6pPr lvl="5" algn="l">
              <a:lnSpc>
                <a:spcPct val="100000"/>
              </a:lnSpc>
              <a:spcBef>
                <a:spcPts val="0"/>
              </a:spcBef>
              <a:spcAft>
                <a:spcPts val="0"/>
              </a:spcAft>
              <a:buClr>
                <a:schemeClr val="lt1"/>
              </a:buClr>
              <a:buSzPts val="1200"/>
              <a:buNone/>
              <a:defRPr>
                <a:solidFill>
                  <a:schemeClr val="lt1"/>
                </a:solidFill>
              </a:defRPr>
            </a:lvl6pPr>
            <a:lvl7pPr lvl="6" algn="l">
              <a:lnSpc>
                <a:spcPct val="100000"/>
              </a:lnSpc>
              <a:spcBef>
                <a:spcPts val="0"/>
              </a:spcBef>
              <a:spcAft>
                <a:spcPts val="0"/>
              </a:spcAft>
              <a:buClr>
                <a:schemeClr val="lt1"/>
              </a:buClr>
              <a:buSzPts val="1200"/>
              <a:buNone/>
              <a:defRPr>
                <a:solidFill>
                  <a:schemeClr val="lt1"/>
                </a:solidFill>
              </a:defRPr>
            </a:lvl7pPr>
            <a:lvl8pPr lvl="7" algn="l">
              <a:lnSpc>
                <a:spcPct val="100000"/>
              </a:lnSpc>
              <a:spcBef>
                <a:spcPts val="0"/>
              </a:spcBef>
              <a:spcAft>
                <a:spcPts val="0"/>
              </a:spcAft>
              <a:buClr>
                <a:schemeClr val="lt1"/>
              </a:buClr>
              <a:buSzPts val="1200"/>
              <a:buNone/>
              <a:defRPr>
                <a:solidFill>
                  <a:schemeClr val="lt1"/>
                </a:solidFill>
              </a:defRPr>
            </a:lvl8pPr>
            <a:lvl9pPr lvl="8" algn="l">
              <a:lnSpc>
                <a:spcPct val="100000"/>
              </a:lnSpc>
              <a:spcBef>
                <a:spcPts val="0"/>
              </a:spcBef>
              <a:spcAft>
                <a:spcPts val="0"/>
              </a:spcAft>
              <a:buClr>
                <a:schemeClr val="lt1"/>
              </a:buClr>
              <a:buSzPts val="1200"/>
              <a:buNone/>
              <a:defRPr>
                <a:solidFill>
                  <a:schemeClr val="lt1"/>
                </a:solidFill>
              </a:defRPr>
            </a:lvl9pPr>
          </a:lstStyle>
          <a:p/>
        </p:txBody>
      </p:sp>
      <p:sp>
        <p:nvSpPr>
          <p:cNvPr id="61" name="Google Shape;61;p8"/>
          <p:cNvSpPr txBox="1"/>
          <p:nvPr>
            <p:ph idx="4" type="subTitle"/>
          </p:nvPr>
        </p:nvSpPr>
        <p:spPr>
          <a:xfrm>
            <a:off x="6144775" y="3697125"/>
            <a:ext cx="2286000" cy="79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b="0" i="0">
                <a:solidFill>
                  <a:schemeClr val="lt1"/>
                </a:solidFill>
                <a:latin typeface="Arial"/>
                <a:ea typeface="Arial"/>
                <a:cs typeface="Arial"/>
                <a:sym typeface="Arial"/>
              </a:defRPr>
            </a:lvl1pPr>
            <a:lvl2pPr lvl="1" algn="l">
              <a:lnSpc>
                <a:spcPct val="100000"/>
              </a:lnSpc>
              <a:spcBef>
                <a:spcPts val="0"/>
              </a:spcBef>
              <a:spcAft>
                <a:spcPts val="0"/>
              </a:spcAft>
              <a:buClr>
                <a:schemeClr val="lt1"/>
              </a:buClr>
              <a:buSzPts val="1200"/>
              <a:buNone/>
              <a:defRPr>
                <a:solidFill>
                  <a:schemeClr val="lt1"/>
                </a:solidFill>
              </a:defRPr>
            </a:lvl2pPr>
            <a:lvl3pPr lvl="2" algn="l">
              <a:lnSpc>
                <a:spcPct val="100000"/>
              </a:lnSpc>
              <a:spcBef>
                <a:spcPts val="0"/>
              </a:spcBef>
              <a:spcAft>
                <a:spcPts val="0"/>
              </a:spcAft>
              <a:buClr>
                <a:schemeClr val="lt1"/>
              </a:buClr>
              <a:buSzPts val="1200"/>
              <a:buNone/>
              <a:defRPr>
                <a:solidFill>
                  <a:schemeClr val="lt1"/>
                </a:solidFill>
              </a:defRPr>
            </a:lvl3pPr>
            <a:lvl4pPr lvl="3" algn="l">
              <a:lnSpc>
                <a:spcPct val="100000"/>
              </a:lnSpc>
              <a:spcBef>
                <a:spcPts val="0"/>
              </a:spcBef>
              <a:spcAft>
                <a:spcPts val="0"/>
              </a:spcAft>
              <a:buClr>
                <a:schemeClr val="lt1"/>
              </a:buClr>
              <a:buSzPts val="1200"/>
              <a:buNone/>
              <a:defRPr>
                <a:solidFill>
                  <a:schemeClr val="lt1"/>
                </a:solidFill>
              </a:defRPr>
            </a:lvl4pPr>
            <a:lvl5pPr lvl="4" algn="l">
              <a:lnSpc>
                <a:spcPct val="100000"/>
              </a:lnSpc>
              <a:spcBef>
                <a:spcPts val="0"/>
              </a:spcBef>
              <a:spcAft>
                <a:spcPts val="0"/>
              </a:spcAft>
              <a:buClr>
                <a:schemeClr val="lt1"/>
              </a:buClr>
              <a:buSzPts val="1200"/>
              <a:buNone/>
              <a:defRPr>
                <a:solidFill>
                  <a:schemeClr val="lt1"/>
                </a:solidFill>
              </a:defRPr>
            </a:lvl5pPr>
            <a:lvl6pPr lvl="5" algn="l">
              <a:lnSpc>
                <a:spcPct val="100000"/>
              </a:lnSpc>
              <a:spcBef>
                <a:spcPts val="0"/>
              </a:spcBef>
              <a:spcAft>
                <a:spcPts val="0"/>
              </a:spcAft>
              <a:buClr>
                <a:schemeClr val="lt1"/>
              </a:buClr>
              <a:buSzPts val="1200"/>
              <a:buNone/>
              <a:defRPr>
                <a:solidFill>
                  <a:schemeClr val="lt1"/>
                </a:solidFill>
              </a:defRPr>
            </a:lvl6pPr>
            <a:lvl7pPr lvl="6" algn="l">
              <a:lnSpc>
                <a:spcPct val="100000"/>
              </a:lnSpc>
              <a:spcBef>
                <a:spcPts val="0"/>
              </a:spcBef>
              <a:spcAft>
                <a:spcPts val="0"/>
              </a:spcAft>
              <a:buClr>
                <a:schemeClr val="lt1"/>
              </a:buClr>
              <a:buSzPts val="1200"/>
              <a:buNone/>
              <a:defRPr>
                <a:solidFill>
                  <a:schemeClr val="lt1"/>
                </a:solidFill>
              </a:defRPr>
            </a:lvl7pPr>
            <a:lvl8pPr lvl="7" algn="l">
              <a:lnSpc>
                <a:spcPct val="100000"/>
              </a:lnSpc>
              <a:spcBef>
                <a:spcPts val="0"/>
              </a:spcBef>
              <a:spcAft>
                <a:spcPts val="0"/>
              </a:spcAft>
              <a:buClr>
                <a:schemeClr val="lt1"/>
              </a:buClr>
              <a:buSzPts val="1200"/>
              <a:buNone/>
              <a:defRPr>
                <a:solidFill>
                  <a:schemeClr val="lt1"/>
                </a:solidFill>
              </a:defRPr>
            </a:lvl8pPr>
            <a:lvl9pPr lvl="8" algn="l">
              <a:lnSpc>
                <a:spcPct val="100000"/>
              </a:lnSpc>
              <a:spcBef>
                <a:spcPts val="0"/>
              </a:spcBef>
              <a:spcAft>
                <a:spcPts val="0"/>
              </a:spcAft>
              <a:buClr>
                <a:schemeClr val="lt1"/>
              </a:buClr>
              <a:buSzPts val="1200"/>
              <a:buNone/>
              <a:defRPr>
                <a:solidFill>
                  <a:schemeClr val="lt1"/>
                </a:solidFill>
              </a:defRPr>
            </a:lvl9pPr>
          </a:lstStyle>
          <a:p/>
        </p:txBody>
      </p:sp>
      <p:sp>
        <p:nvSpPr>
          <p:cNvPr id="62" name="Google Shape;62;p8"/>
          <p:cNvSpPr txBox="1"/>
          <p:nvPr>
            <p:ph idx="5" type="title"/>
          </p:nvPr>
        </p:nvSpPr>
        <p:spPr>
          <a:xfrm>
            <a:off x="5170425" y="1807525"/>
            <a:ext cx="630900" cy="384000"/>
          </a:xfrm>
          <a:prstGeom prst="rect">
            <a:avLst/>
          </a:prstGeom>
          <a:noFill/>
          <a:ln>
            <a:noFill/>
          </a:ln>
        </p:spPr>
        <p:txBody>
          <a:bodyPr anchorCtr="0" anchor="ctr" bIns="91425" lIns="0" spcFirstLastPara="1" rIns="0" wrap="square" tIns="91425">
            <a:noAutofit/>
          </a:bodyPr>
          <a:lstStyle>
            <a:lvl1pPr lvl="0" algn="ctr">
              <a:lnSpc>
                <a:spcPct val="100000"/>
              </a:lnSpc>
              <a:spcBef>
                <a:spcPts val="0"/>
              </a:spcBef>
              <a:spcAft>
                <a:spcPts val="0"/>
              </a:spcAft>
              <a:buClr>
                <a:srgbClr val="FFFFFF"/>
              </a:buClr>
              <a:buSzPts val="1400"/>
              <a:buNone/>
              <a:defRPr b="1" sz="1400">
                <a:solidFill>
                  <a:srgbClr val="FFFFFF"/>
                </a:solidFill>
              </a:defRPr>
            </a:lvl1pPr>
            <a:lvl2pPr lvl="1" algn="ctr">
              <a:lnSpc>
                <a:spcPct val="100000"/>
              </a:lnSpc>
              <a:spcBef>
                <a:spcPts val="0"/>
              </a:spcBef>
              <a:spcAft>
                <a:spcPts val="0"/>
              </a:spcAft>
              <a:buClr>
                <a:srgbClr val="FFFFFF"/>
              </a:buClr>
              <a:buSzPts val="1400"/>
              <a:buNone/>
              <a:defRPr b="1" sz="1400">
                <a:solidFill>
                  <a:srgbClr val="FFFFFF"/>
                </a:solidFill>
              </a:defRPr>
            </a:lvl2pPr>
            <a:lvl3pPr lvl="2" algn="ctr">
              <a:lnSpc>
                <a:spcPct val="100000"/>
              </a:lnSpc>
              <a:spcBef>
                <a:spcPts val="0"/>
              </a:spcBef>
              <a:spcAft>
                <a:spcPts val="0"/>
              </a:spcAft>
              <a:buClr>
                <a:srgbClr val="FFFFFF"/>
              </a:buClr>
              <a:buSzPts val="1400"/>
              <a:buNone/>
              <a:defRPr b="1" sz="1400">
                <a:solidFill>
                  <a:srgbClr val="FFFFFF"/>
                </a:solidFill>
              </a:defRPr>
            </a:lvl3pPr>
            <a:lvl4pPr lvl="3" algn="ctr">
              <a:lnSpc>
                <a:spcPct val="100000"/>
              </a:lnSpc>
              <a:spcBef>
                <a:spcPts val="0"/>
              </a:spcBef>
              <a:spcAft>
                <a:spcPts val="0"/>
              </a:spcAft>
              <a:buClr>
                <a:srgbClr val="FFFFFF"/>
              </a:buClr>
              <a:buSzPts val="1400"/>
              <a:buNone/>
              <a:defRPr b="1" sz="1400">
                <a:solidFill>
                  <a:srgbClr val="FFFFFF"/>
                </a:solidFill>
              </a:defRPr>
            </a:lvl4pPr>
            <a:lvl5pPr lvl="4" algn="ctr">
              <a:lnSpc>
                <a:spcPct val="100000"/>
              </a:lnSpc>
              <a:spcBef>
                <a:spcPts val="0"/>
              </a:spcBef>
              <a:spcAft>
                <a:spcPts val="0"/>
              </a:spcAft>
              <a:buClr>
                <a:srgbClr val="FFFFFF"/>
              </a:buClr>
              <a:buSzPts val="1400"/>
              <a:buNone/>
              <a:defRPr b="1" sz="1400">
                <a:solidFill>
                  <a:srgbClr val="FFFFFF"/>
                </a:solidFill>
              </a:defRPr>
            </a:lvl5pPr>
            <a:lvl6pPr lvl="5" algn="ctr">
              <a:lnSpc>
                <a:spcPct val="100000"/>
              </a:lnSpc>
              <a:spcBef>
                <a:spcPts val="0"/>
              </a:spcBef>
              <a:spcAft>
                <a:spcPts val="0"/>
              </a:spcAft>
              <a:buClr>
                <a:srgbClr val="FFFFFF"/>
              </a:buClr>
              <a:buSzPts val="1400"/>
              <a:buNone/>
              <a:defRPr b="1" sz="1400">
                <a:solidFill>
                  <a:srgbClr val="FFFFFF"/>
                </a:solidFill>
              </a:defRPr>
            </a:lvl6pPr>
            <a:lvl7pPr lvl="6" algn="ctr">
              <a:lnSpc>
                <a:spcPct val="100000"/>
              </a:lnSpc>
              <a:spcBef>
                <a:spcPts val="0"/>
              </a:spcBef>
              <a:spcAft>
                <a:spcPts val="0"/>
              </a:spcAft>
              <a:buClr>
                <a:srgbClr val="FFFFFF"/>
              </a:buClr>
              <a:buSzPts val="1400"/>
              <a:buNone/>
              <a:defRPr b="1" sz="1400">
                <a:solidFill>
                  <a:srgbClr val="FFFFFF"/>
                </a:solidFill>
              </a:defRPr>
            </a:lvl7pPr>
            <a:lvl8pPr lvl="7" algn="ctr">
              <a:lnSpc>
                <a:spcPct val="100000"/>
              </a:lnSpc>
              <a:spcBef>
                <a:spcPts val="0"/>
              </a:spcBef>
              <a:spcAft>
                <a:spcPts val="0"/>
              </a:spcAft>
              <a:buClr>
                <a:srgbClr val="FFFFFF"/>
              </a:buClr>
              <a:buSzPts val="1400"/>
              <a:buNone/>
              <a:defRPr b="1" sz="1400">
                <a:solidFill>
                  <a:srgbClr val="FFFFFF"/>
                </a:solidFill>
              </a:defRPr>
            </a:lvl8pPr>
            <a:lvl9pPr lvl="8" algn="ctr">
              <a:lnSpc>
                <a:spcPct val="100000"/>
              </a:lnSpc>
              <a:spcBef>
                <a:spcPts val="0"/>
              </a:spcBef>
              <a:spcAft>
                <a:spcPts val="0"/>
              </a:spcAft>
              <a:buClr>
                <a:srgbClr val="FFFFFF"/>
              </a:buClr>
              <a:buSzPts val="1400"/>
              <a:buNone/>
              <a:defRPr b="1" sz="1400">
                <a:solidFill>
                  <a:srgbClr val="FFFFFF"/>
                </a:solidFill>
              </a:defRPr>
            </a:lvl9pPr>
          </a:lstStyle>
          <a:p/>
        </p:txBody>
      </p:sp>
      <p:sp>
        <p:nvSpPr>
          <p:cNvPr id="63" name="Google Shape;63;p8"/>
          <p:cNvSpPr txBox="1"/>
          <p:nvPr>
            <p:ph idx="6" type="title"/>
          </p:nvPr>
        </p:nvSpPr>
        <p:spPr>
          <a:xfrm>
            <a:off x="5170425" y="2754275"/>
            <a:ext cx="630900" cy="384000"/>
          </a:xfrm>
          <a:prstGeom prst="rect">
            <a:avLst/>
          </a:prstGeom>
          <a:noFill/>
          <a:ln>
            <a:noFill/>
          </a:ln>
        </p:spPr>
        <p:txBody>
          <a:bodyPr anchorCtr="0" anchor="ctr" bIns="91425" lIns="0" spcFirstLastPara="1" rIns="0" wrap="square" tIns="91425">
            <a:noAutofit/>
          </a:bodyPr>
          <a:lstStyle>
            <a:lvl1pPr lvl="0" algn="ctr">
              <a:lnSpc>
                <a:spcPct val="100000"/>
              </a:lnSpc>
              <a:spcBef>
                <a:spcPts val="0"/>
              </a:spcBef>
              <a:spcAft>
                <a:spcPts val="0"/>
              </a:spcAft>
              <a:buClr>
                <a:srgbClr val="FFFFFF"/>
              </a:buClr>
              <a:buSzPts val="1400"/>
              <a:buNone/>
              <a:defRPr b="1" sz="1400">
                <a:solidFill>
                  <a:srgbClr val="FFFFFF"/>
                </a:solidFill>
              </a:defRPr>
            </a:lvl1pPr>
            <a:lvl2pPr lvl="1" algn="ctr">
              <a:lnSpc>
                <a:spcPct val="100000"/>
              </a:lnSpc>
              <a:spcBef>
                <a:spcPts val="0"/>
              </a:spcBef>
              <a:spcAft>
                <a:spcPts val="0"/>
              </a:spcAft>
              <a:buClr>
                <a:srgbClr val="FFFFFF"/>
              </a:buClr>
              <a:buSzPts val="1400"/>
              <a:buNone/>
              <a:defRPr b="1" sz="1400">
                <a:solidFill>
                  <a:srgbClr val="FFFFFF"/>
                </a:solidFill>
              </a:defRPr>
            </a:lvl2pPr>
            <a:lvl3pPr lvl="2" algn="ctr">
              <a:lnSpc>
                <a:spcPct val="100000"/>
              </a:lnSpc>
              <a:spcBef>
                <a:spcPts val="0"/>
              </a:spcBef>
              <a:spcAft>
                <a:spcPts val="0"/>
              </a:spcAft>
              <a:buClr>
                <a:srgbClr val="FFFFFF"/>
              </a:buClr>
              <a:buSzPts val="1400"/>
              <a:buNone/>
              <a:defRPr b="1" sz="1400">
                <a:solidFill>
                  <a:srgbClr val="FFFFFF"/>
                </a:solidFill>
              </a:defRPr>
            </a:lvl3pPr>
            <a:lvl4pPr lvl="3" algn="ctr">
              <a:lnSpc>
                <a:spcPct val="100000"/>
              </a:lnSpc>
              <a:spcBef>
                <a:spcPts val="0"/>
              </a:spcBef>
              <a:spcAft>
                <a:spcPts val="0"/>
              </a:spcAft>
              <a:buClr>
                <a:srgbClr val="FFFFFF"/>
              </a:buClr>
              <a:buSzPts val="1400"/>
              <a:buNone/>
              <a:defRPr b="1" sz="1400">
                <a:solidFill>
                  <a:srgbClr val="FFFFFF"/>
                </a:solidFill>
              </a:defRPr>
            </a:lvl4pPr>
            <a:lvl5pPr lvl="4" algn="ctr">
              <a:lnSpc>
                <a:spcPct val="100000"/>
              </a:lnSpc>
              <a:spcBef>
                <a:spcPts val="0"/>
              </a:spcBef>
              <a:spcAft>
                <a:spcPts val="0"/>
              </a:spcAft>
              <a:buClr>
                <a:srgbClr val="FFFFFF"/>
              </a:buClr>
              <a:buSzPts val="1400"/>
              <a:buNone/>
              <a:defRPr b="1" sz="1400">
                <a:solidFill>
                  <a:srgbClr val="FFFFFF"/>
                </a:solidFill>
              </a:defRPr>
            </a:lvl5pPr>
            <a:lvl6pPr lvl="5" algn="ctr">
              <a:lnSpc>
                <a:spcPct val="100000"/>
              </a:lnSpc>
              <a:spcBef>
                <a:spcPts val="0"/>
              </a:spcBef>
              <a:spcAft>
                <a:spcPts val="0"/>
              </a:spcAft>
              <a:buClr>
                <a:srgbClr val="FFFFFF"/>
              </a:buClr>
              <a:buSzPts val="1400"/>
              <a:buNone/>
              <a:defRPr b="1" sz="1400">
                <a:solidFill>
                  <a:srgbClr val="FFFFFF"/>
                </a:solidFill>
              </a:defRPr>
            </a:lvl6pPr>
            <a:lvl7pPr lvl="6" algn="ctr">
              <a:lnSpc>
                <a:spcPct val="100000"/>
              </a:lnSpc>
              <a:spcBef>
                <a:spcPts val="0"/>
              </a:spcBef>
              <a:spcAft>
                <a:spcPts val="0"/>
              </a:spcAft>
              <a:buClr>
                <a:srgbClr val="FFFFFF"/>
              </a:buClr>
              <a:buSzPts val="1400"/>
              <a:buNone/>
              <a:defRPr b="1" sz="1400">
                <a:solidFill>
                  <a:srgbClr val="FFFFFF"/>
                </a:solidFill>
              </a:defRPr>
            </a:lvl7pPr>
            <a:lvl8pPr lvl="7" algn="ctr">
              <a:lnSpc>
                <a:spcPct val="100000"/>
              </a:lnSpc>
              <a:spcBef>
                <a:spcPts val="0"/>
              </a:spcBef>
              <a:spcAft>
                <a:spcPts val="0"/>
              </a:spcAft>
              <a:buClr>
                <a:srgbClr val="FFFFFF"/>
              </a:buClr>
              <a:buSzPts val="1400"/>
              <a:buNone/>
              <a:defRPr b="1" sz="1400">
                <a:solidFill>
                  <a:srgbClr val="FFFFFF"/>
                </a:solidFill>
              </a:defRPr>
            </a:lvl8pPr>
            <a:lvl9pPr lvl="8" algn="ctr">
              <a:lnSpc>
                <a:spcPct val="100000"/>
              </a:lnSpc>
              <a:spcBef>
                <a:spcPts val="0"/>
              </a:spcBef>
              <a:spcAft>
                <a:spcPts val="0"/>
              </a:spcAft>
              <a:buClr>
                <a:srgbClr val="FFFFFF"/>
              </a:buClr>
              <a:buSzPts val="1400"/>
              <a:buNone/>
              <a:defRPr b="1" sz="1400">
                <a:solidFill>
                  <a:srgbClr val="FFFFFF"/>
                </a:solidFill>
              </a:defRPr>
            </a:lvl9pPr>
          </a:lstStyle>
          <a:p/>
        </p:txBody>
      </p:sp>
      <p:sp>
        <p:nvSpPr>
          <p:cNvPr id="64" name="Google Shape;64;p8"/>
          <p:cNvSpPr txBox="1"/>
          <p:nvPr>
            <p:ph idx="7" type="title"/>
          </p:nvPr>
        </p:nvSpPr>
        <p:spPr>
          <a:xfrm>
            <a:off x="5170425" y="3701025"/>
            <a:ext cx="630900" cy="384000"/>
          </a:xfrm>
          <a:prstGeom prst="rect">
            <a:avLst/>
          </a:prstGeom>
          <a:noFill/>
          <a:ln>
            <a:noFill/>
          </a:ln>
        </p:spPr>
        <p:txBody>
          <a:bodyPr anchorCtr="0" anchor="ctr" bIns="91425" lIns="0" spcFirstLastPara="1" rIns="0" wrap="square" tIns="91425">
            <a:noAutofit/>
          </a:bodyPr>
          <a:lstStyle>
            <a:lvl1pPr lvl="0" algn="ctr">
              <a:lnSpc>
                <a:spcPct val="100000"/>
              </a:lnSpc>
              <a:spcBef>
                <a:spcPts val="0"/>
              </a:spcBef>
              <a:spcAft>
                <a:spcPts val="0"/>
              </a:spcAft>
              <a:buClr>
                <a:srgbClr val="FFFFFF"/>
              </a:buClr>
              <a:buSzPts val="1400"/>
              <a:buNone/>
              <a:defRPr b="1" sz="1400">
                <a:solidFill>
                  <a:srgbClr val="FFFFFF"/>
                </a:solidFill>
              </a:defRPr>
            </a:lvl1pPr>
            <a:lvl2pPr lvl="1" algn="ctr">
              <a:lnSpc>
                <a:spcPct val="100000"/>
              </a:lnSpc>
              <a:spcBef>
                <a:spcPts val="0"/>
              </a:spcBef>
              <a:spcAft>
                <a:spcPts val="0"/>
              </a:spcAft>
              <a:buClr>
                <a:srgbClr val="FFFFFF"/>
              </a:buClr>
              <a:buSzPts val="1400"/>
              <a:buNone/>
              <a:defRPr b="1" sz="1400">
                <a:solidFill>
                  <a:srgbClr val="FFFFFF"/>
                </a:solidFill>
              </a:defRPr>
            </a:lvl2pPr>
            <a:lvl3pPr lvl="2" algn="ctr">
              <a:lnSpc>
                <a:spcPct val="100000"/>
              </a:lnSpc>
              <a:spcBef>
                <a:spcPts val="0"/>
              </a:spcBef>
              <a:spcAft>
                <a:spcPts val="0"/>
              </a:spcAft>
              <a:buClr>
                <a:srgbClr val="FFFFFF"/>
              </a:buClr>
              <a:buSzPts val="1400"/>
              <a:buNone/>
              <a:defRPr b="1" sz="1400">
                <a:solidFill>
                  <a:srgbClr val="FFFFFF"/>
                </a:solidFill>
              </a:defRPr>
            </a:lvl3pPr>
            <a:lvl4pPr lvl="3" algn="ctr">
              <a:lnSpc>
                <a:spcPct val="100000"/>
              </a:lnSpc>
              <a:spcBef>
                <a:spcPts val="0"/>
              </a:spcBef>
              <a:spcAft>
                <a:spcPts val="0"/>
              </a:spcAft>
              <a:buClr>
                <a:srgbClr val="FFFFFF"/>
              </a:buClr>
              <a:buSzPts val="1400"/>
              <a:buNone/>
              <a:defRPr b="1" sz="1400">
                <a:solidFill>
                  <a:srgbClr val="FFFFFF"/>
                </a:solidFill>
              </a:defRPr>
            </a:lvl4pPr>
            <a:lvl5pPr lvl="4" algn="ctr">
              <a:lnSpc>
                <a:spcPct val="100000"/>
              </a:lnSpc>
              <a:spcBef>
                <a:spcPts val="0"/>
              </a:spcBef>
              <a:spcAft>
                <a:spcPts val="0"/>
              </a:spcAft>
              <a:buClr>
                <a:srgbClr val="FFFFFF"/>
              </a:buClr>
              <a:buSzPts val="1400"/>
              <a:buNone/>
              <a:defRPr b="1" sz="1400">
                <a:solidFill>
                  <a:srgbClr val="FFFFFF"/>
                </a:solidFill>
              </a:defRPr>
            </a:lvl5pPr>
            <a:lvl6pPr lvl="5" algn="ctr">
              <a:lnSpc>
                <a:spcPct val="100000"/>
              </a:lnSpc>
              <a:spcBef>
                <a:spcPts val="0"/>
              </a:spcBef>
              <a:spcAft>
                <a:spcPts val="0"/>
              </a:spcAft>
              <a:buClr>
                <a:srgbClr val="FFFFFF"/>
              </a:buClr>
              <a:buSzPts val="1400"/>
              <a:buNone/>
              <a:defRPr b="1" sz="1400">
                <a:solidFill>
                  <a:srgbClr val="FFFFFF"/>
                </a:solidFill>
              </a:defRPr>
            </a:lvl6pPr>
            <a:lvl7pPr lvl="6" algn="ctr">
              <a:lnSpc>
                <a:spcPct val="100000"/>
              </a:lnSpc>
              <a:spcBef>
                <a:spcPts val="0"/>
              </a:spcBef>
              <a:spcAft>
                <a:spcPts val="0"/>
              </a:spcAft>
              <a:buClr>
                <a:srgbClr val="FFFFFF"/>
              </a:buClr>
              <a:buSzPts val="1400"/>
              <a:buNone/>
              <a:defRPr b="1" sz="1400">
                <a:solidFill>
                  <a:srgbClr val="FFFFFF"/>
                </a:solidFill>
              </a:defRPr>
            </a:lvl7pPr>
            <a:lvl8pPr lvl="7" algn="ctr">
              <a:lnSpc>
                <a:spcPct val="100000"/>
              </a:lnSpc>
              <a:spcBef>
                <a:spcPts val="0"/>
              </a:spcBef>
              <a:spcAft>
                <a:spcPts val="0"/>
              </a:spcAft>
              <a:buClr>
                <a:srgbClr val="FFFFFF"/>
              </a:buClr>
              <a:buSzPts val="1400"/>
              <a:buNone/>
              <a:defRPr b="1" sz="1400">
                <a:solidFill>
                  <a:srgbClr val="FFFFFF"/>
                </a:solidFill>
              </a:defRPr>
            </a:lvl8pPr>
            <a:lvl9pPr lvl="8" algn="ctr">
              <a:lnSpc>
                <a:spcPct val="100000"/>
              </a:lnSpc>
              <a:spcBef>
                <a:spcPts val="0"/>
              </a:spcBef>
              <a:spcAft>
                <a:spcPts val="0"/>
              </a:spcAft>
              <a:buClr>
                <a:srgbClr val="FFFFFF"/>
              </a:buClr>
              <a:buSzPts val="1400"/>
              <a:buNone/>
              <a:defRPr b="1" sz="14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CUSTOM_2">
    <p:spTree>
      <p:nvGrpSpPr>
        <p:cNvPr id="65" name="Shape 65"/>
        <p:cNvGrpSpPr/>
        <p:nvPr/>
      </p:nvGrpSpPr>
      <p:grpSpPr>
        <a:xfrm>
          <a:off x="0" y="0"/>
          <a:ext cx="0" cy="0"/>
          <a:chOff x="0" y="0"/>
          <a:chExt cx="0" cy="0"/>
        </a:xfrm>
      </p:grpSpPr>
      <p:sp>
        <p:nvSpPr>
          <p:cNvPr id="66" name="Google Shape;66;p9"/>
          <p:cNvSpPr/>
          <p:nvPr/>
        </p:nvSpPr>
        <p:spPr>
          <a:xfrm>
            <a:off x="0" y="0"/>
            <a:ext cx="686400" cy="6864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9"/>
          <p:cNvSpPr/>
          <p:nvPr/>
        </p:nvSpPr>
        <p:spPr>
          <a:xfrm>
            <a:off x="686350" y="0"/>
            <a:ext cx="686400" cy="686400"/>
          </a:xfrm>
          <a:prstGeom prst="rect">
            <a:avLst/>
          </a:prstGeom>
          <a:solidFill>
            <a:srgbClr val="2634F9">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p:nvPr/>
        </p:nvSpPr>
        <p:spPr>
          <a:xfrm>
            <a:off x="0" y="686350"/>
            <a:ext cx="686400" cy="686400"/>
          </a:xfrm>
          <a:prstGeom prst="rect">
            <a:avLst/>
          </a:prstGeom>
          <a:solidFill>
            <a:srgbClr val="2634F9">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9"/>
          <p:cNvSpPr/>
          <p:nvPr/>
        </p:nvSpPr>
        <p:spPr>
          <a:xfrm>
            <a:off x="1372750" y="686350"/>
            <a:ext cx="337500" cy="337500"/>
          </a:xfrm>
          <a:prstGeom prst="rect">
            <a:avLst/>
          </a:prstGeom>
          <a:solidFill>
            <a:srgbClr val="2634F9">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9"/>
          <p:cNvSpPr txBox="1"/>
          <p:nvPr>
            <p:ph type="title"/>
          </p:nvPr>
        </p:nvSpPr>
        <p:spPr>
          <a:xfrm>
            <a:off x="713100" y="1777500"/>
            <a:ext cx="37125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1" name="Google Shape;71;p9"/>
          <p:cNvSpPr txBox="1"/>
          <p:nvPr>
            <p:ph idx="1" type="subTitle"/>
          </p:nvPr>
        </p:nvSpPr>
        <p:spPr>
          <a:xfrm>
            <a:off x="718125" y="2353500"/>
            <a:ext cx="3707400" cy="10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sz="1600">
                <a:latin typeface="Arial"/>
                <a:ea typeface="Arial"/>
                <a:cs typeface="Arial"/>
                <a:sym typeface="Arial"/>
              </a:defRPr>
            </a:lvl1pPr>
            <a:lvl2pPr lvl="1" algn="l">
              <a:lnSpc>
                <a:spcPct val="100000"/>
              </a:lnSpc>
              <a:spcBef>
                <a:spcPts val="800"/>
              </a:spcBef>
              <a:spcAft>
                <a:spcPts val="0"/>
              </a:spcAft>
              <a:buSzPts val="1200"/>
              <a:buNone/>
              <a:defRPr sz="1600"/>
            </a:lvl2pPr>
            <a:lvl3pPr lvl="2" algn="l">
              <a:lnSpc>
                <a:spcPct val="100000"/>
              </a:lnSpc>
              <a:spcBef>
                <a:spcPts val="800"/>
              </a:spcBef>
              <a:spcAft>
                <a:spcPts val="0"/>
              </a:spcAft>
              <a:buSzPts val="1200"/>
              <a:buNone/>
              <a:defRPr sz="1600"/>
            </a:lvl3pPr>
            <a:lvl4pPr lvl="3" algn="l">
              <a:lnSpc>
                <a:spcPct val="100000"/>
              </a:lnSpc>
              <a:spcBef>
                <a:spcPts val="800"/>
              </a:spcBef>
              <a:spcAft>
                <a:spcPts val="0"/>
              </a:spcAft>
              <a:buSzPts val="1200"/>
              <a:buNone/>
              <a:defRPr sz="1600"/>
            </a:lvl4pPr>
            <a:lvl5pPr lvl="4" algn="l">
              <a:lnSpc>
                <a:spcPct val="100000"/>
              </a:lnSpc>
              <a:spcBef>
                <a:spcPts val="800"/>
              </a:spcBef>
              <a:spcAft>
                <a:spcPts val="0"/>
              </a:spcAft>
              <a:buSzPts val="1200"/>
              <a:buNone/>
              <a:defRPr sz="1600"/>
            </a:lvl5pPr>
            <a:lvl6pPr lvl="5" algn="l">
              <a:lnSpc>
                <a:spcPct val="100000"/>
              </a:lnSpc>
              <a:spcBef>
                <a:spcPts val="800"/>
              </a:spcBef>
              <a:spcAft>
                <a:spcPts val="0"/>
              </a:spcAft>
              <a:buSzPts val="1200"/>
              <a:buNone/>
              <a:defRPr sz="1600"/>
            </a:lvl6pPr>
            <a:lvl7pPr lvl="6" algn="l">
              <a:lnSpc>
                <a:spcPct val="100000"/>
              </a:lnSpc>
              <a:spcBef>
                <a:spcPts val="800"/>
              </a:spcBef>
              <a:spcAft>
                <a:spcPts val="0"/>
              </a:spcAft>
              <a:buSzPts val="1200"/>
              <a:buNone/>
              <a:defRPr sz="1600"/>
            </a:lvl7pPr>
            <a:lvl8pPr lvl="7" algn="l">
              <a:lnSpc>
                <a:spcPct val="100000"/>
              </a:lnSpc>
              <a:spcBef>
                <a:spcPts val="800"/>
              </a:spcBef>
              <a:spcAft>
                <a:spcPts val="0"/>
              </a:spcAft>
              <a:buSzPts val="1200"/>
              <a:buNone/>
              <a:defRPr sz="1600"/>
            </a:lvl8pPr>
            <a:lvl9pPr lvl="8" algn="l">
              <a:lnSpc>
                <a:spcPct val="100000"/>
              </a:lnSpc>
              <a:spcBef>
                <a:spcPts val="800"/>
              </a:spcBef>
              <a:spcAft>
                <a:spcPts val="800"/>
              </a:spcAft>
              <a:buSzPts val="1200"/>
              <a:buNone/>
              <a:defRPr sz="1600"/>
            </a:lvl9pPr>
          </a:lstStyle>
          <a:p/>
        </p:txBody>
      </p:sp>
      <p:sp>
        <p:nvSpPr>
          <p:cNvPr id="72" name="Google Shape;72;p9"/>
          <p:cNvSpPr txBox="1"/>
          <p:nvPr>
            <p:ph idx="2" type="subTitle"/>
          </p:nvPr>
        </p:nvSpPr>
        <p:spPr>
          <a:xfrm>
            <a:off x="5878925" y="1025288"/>
            <a:ext cx="1856100" cy="34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b="1" sz="1600">
                <a:solidFill>
                  <a:schemeClr val="dk1"/>
                </a:solidFill>
                <a:latin typeface="Montserrat"/>
                <a:ea typeface="Montserrat"/>
                <a:cs typeface="Montserrat"/>
                <a:sym typeface="Montserrat"/>
              </a:defRPr>
            </a:lvl1pPr>
            <a:lvl2pPr lvl="1" algn="l">
              <a:lnSpc>
                <a:spcPct val="100000"/>
              </a:lnSpc>
              <a:spcBef>
                <a:spcPts val="0"/>
              </a:spcBef>
              <a:spcAft>
                <a:spcPts val="0"/>
              </a:spcAft>
              <a:buSzPts val="1200"/>
              <a:buNone/>
              <a:defRPr b="1" sz="1600">
                <a:solidFill>
                  <a:schemeClr val="dk1"/>
                </a:solidFill>
                <a:latin typeface="Montserrat"/>
                <a:ea typeface="Montserrat"/>
                <a:cs typeface="Montserrat"/>
                <a:sym typeface="Montserrat"/>
              </a:defRPr>
            </a:lvl2pPr>
            <a:lvl3pPr lvl="2" algn="l">
              <a:lnSpc>
                <a:spcPct val="100000"/>
              </a:lnSpc>
              <a:spcBef>
                <a:spcPts val="800"/>
              </a:spcBef>
              <a:spcAft>
                <a:spcPts val="0"/>
              </a:spcAft>
              <a:buSzPts val="1200"/>
              <a:buNone/>
              <a:defRPr b="1" sz="1600">
                <a:solidFill>
                  <a:schemeClr val="dk1"/>
                </a:solidFill>
                <a:latin typeface="Montserrat"/>
                <a:ea typeface="Montserrat"/>
                <a:cs typeface="Montserrat"/>
                <a:sym typeface="Montserrat"/>
              </a:defRPr>
            </a:lvl3pPr>
            <a:lvl4pPr lvl="3" algn="l">
              <a:lnSpc>
                <a:spcPct val="100000"/>
              </a:lnSpc>
              <a:spcBef>
                <a:spcPts val="800"/>
              </a:spcBef>
              <a:spcAft>
                <a:spcPts val="0"/>
              </a:spcAft>
              <a:buSzPts val="1200"/>
              <a:buNone/>
              <a:defRPr b="1" sz="1600">
                <a:solidFill>
                  <a:schemeClr val="dk1"/>
                </a:solidFill>
                <a:latin typeface="Montserrat"/>
                <a:ea typeface="Montserrat"/>
                <a:cs typeface="Montserrat"/>
                <a:sym typeface="Montserrat"/>
              </a:defRPr>
            </a:lvl4pPr>
            <a:lvl5pPr lvl="4" algn="l">
              <a:lnSpc>
                <a:spcPct val="100000"/>
              </a:lnSpc>
              <a:spcBef>
                <a:spcPts val="800"/>
              </a:spcBef>
              <a:spcAft>
                <a:spcPts val="0"/>
              </a:spcAft>
              <a:buSzPts val="1200"/>
              <a:buNone/>
              <a:defRPr b="1" sz="1600">
                <a:solidFill>
                  <a:schemeClr val="dk1"/>
                </a:solidFill>
                <a:latin typeface="Montserrat"/>
                <a:ea typeface="Montserrat"/>
                <a:cs typeface="Montserrat"/>
                <a:sym typeface="Montserrat"/>
              </a:defRPr>
            </a:lvl5pPr>
            <a:lvl6pPr lvl="5" algn="l">
              <a:lnSpc>
                <a:spcPct val="100000"/>
              </a:lnSpc>
              <a:spcBef>
                <a:spcPts val="800"/>
              </a:spcBef>
              <a:spcAft>
                <a:spcPts val="0"/>
              </a:spcAft>
              <a:buSzPts val="1200"/>
              <a:buNone/>
              <a:defRPr b="1" sz="1600">
                <a:solidFill>
                  <a:schemeClr val="dk1"/>
                </a:solidFill>
                <a:latin typeface="Montserrat"/>
                <a:ea typeface="Montserrat"/>
                <a:cs typeface="Montserrat"/>
                <a:sym typeface="Montserrat"/>
              </a:defRPr>
            </a:lvl6pPr>
            <a:lvl7pPr lvl="6" algn="l">
              <a:lnSpc>
                <a:spcPct val="100000"/>
              </a:lnSpc>
              <a:spcBef>
                <a:spcPts val="800"/>
              </a:spcBef>
              <a:spcAft>
                <a:spcPts val="0"/>
              </a:spcAft>
              <a:buSzPts val="1200"/>
              <a:buNone/>
              <a:defRPr b="1" sz="1600">
                <a:solidFill>
                  <a:schemeClr val="dk1"/>
                </a:solidFill>
                <a:latin typeface="Montserrat"/>
                <a:ea typeface="Montserrat"/>
                <a:cs typeface="Montserrat"/>
                <a:sym typeface="Montserrat"/>
              </a:defRPr>
            </a:lvl7pPr>
            <a:lvl8pPr lvl="7" algn="l">
              <a:lnSpc>
                <a:spcPct val="100000"/>
              </a:lnSpc>
              <a:spcBef>
                <a:spcPts val="800"/>
              </a:spcBef>
              <a:spcAft>
                <a:spcPts val="0"/>
              </a:spcAft>
              <a:buSzPts val="1200"/>
              <a:buNone/>
              <a:defRPr b="1" sz="1600">
                <a:solidFill>
                  <a:schemeClr val="dk1"/>
                </a:solidFill>
                <a:latin typeface="Montserrat"/>
                <a:ea typeface="Montserrat"/>
                <a:cs typeface="Montserrat"/>
                <a:sym typeface="Montserrat"/>
              </a:defRPr>
            </a:lvl8pPr>
            <a:lvl9pPr lvl="8" algn="l">
              <a:lnSpc>
                <a:spcPct val="100000"/>
              </a:lnSpc>
              <a:spcBef>
                <a:spcPts val="800"/>
              </a:spcBef>
              <a:spcAft>
                <a:spcPts val="800"/>
              </a:spcAft>
              <a:buSzPts val="1200"/>
              <a:buNone/>
              <a:defRPr b="1" sz="1600">
                <a:solidFill>
                  <a:schemeClr val="dk1"/>
                </a:solidFill>
                <a:latin typeface="Montserrat"/>
                <a:ea typeface="Montserrat"/>
                <a:cs typeface="Montserrat"/>
                <a:sym typeface="Montserrat"/>
              </a:defRPr>
            </a:lvl9pPr>
          </a:lstStyle>
          <a:p/>
        </p:txBody>
      </p:sp>
      <p:sp>
        <p:nvSpPr>
          <p:cNvPr id="73" name="Google Shape;73;p9"/>
          <p:cNvSpPr txBox="1"/>
          <p:nvPr>
            <p:ph idx="3" type="subTitle"/>
          </p:nvPr>
        </p:nvSpPr>
        <p:spPr>
          <a:xfrm>
            <a:off x="5878925" y="1594188"/>
            <a:ext cx="20484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sz="1400">
                <a:latin typeface="Arial"/>
                <a:ea typeface="Arial"/>
                <a:cs typeface="Arial"/>
                <a:sym typeface="Arial"/>
              </a:defRPr>
            </a:lvl1pPr>
            <a:lvl2pPr lvl="1" algn="l">
              <a:lnSpc>
                <a:spcPct val="100000"/>
              </a:lnSpc>
              <a:spcBef>
                <a:spcPts val="800"/>
              </a:spcBef>
              <a:spcAft>
                <a:spcPts val="0"/>
              </a:spcAft>
              <a:buSzPts val="1200"/>
              <a:buNone/>
              <a:defRPr sz="1400"/>
            </a:lvl2pPr>
            <a:lvl3pPr lvl="2" algn="l">
              <a:lnSpc>
                <a:spcPct val="100000"/>
              </a:lnSpc>
              <a:spcBef>
                <a:spcPts val="800"/>
              </a:spcBef>
              <a:spcAft>
                <a:spcPts val="0"/>
              </a:spcAft>
              <a:buSzPts val="1200"/>
              <a:buNone/>
              <a:defRPr sz="1400"/>
            </a:lvl3pPr>
            <a:lvl4pPr lvl="3" algn="l">
              <a:lnSpc>
                <a:spcPct val="100000"/>
              </a:lnSpc>
              <a:spcBef>
                <a:spcPts val="800"/>
              </a:spcBef>
              <a:spcAft>
                <a:spcPts val="0"/>
              </a:spcAft>
              <a:buSzPts val="1200"/>
              <a:buNone/>
              <a:defRPr sz="1400"/>
            </a:lvl4pPr>
            <a:lvl5pPr lvl="4" algn="l">
              <a:lnSpc>
                <a:spcPct val="100000"/>
              </a:lnSpc>
              <a:spcBef>
                <a:spcPts val="800"/>
              </a:spcBef>
              <a:spcAft>
                <a:spcPts val="0"/>
              </a:spcAft>
              <a:buSzPts val="1200"/>
              <a:buNone/>
              <a:defRPr sz="1400"/>
            </a:lvl5pPr>
            <a:lvl6pPr lvl="5" algn="l">
              <a:lnSpc>
                <a:spcPct val="100000"/>
              </a:lnSpc>
              <a:spcBef>
                <a:spcPts val="800"/>
              </a:spcBef>
              <a:spcAft>
                <a:spcPts val="0"/>
              </a:spcAft>
              <a:buSzPts val="1200"/>
              <a:buNone/>
              <a:defRPr sz="1400"/>
            </a:lvl6pPr>
            <a:lvl7pPr lvl="6" algn="l">
              <a:lnSpc>
                <a:spcPct val="100000"/>
              </a:lnSpc>
              <a:spcBef>
                <a:spcPts val="800"/>
              </a:spcBef>
              <a:spcAft>
                <a:spcPts val="0"/>
              </a:spcAft>
              <a:buSzPts val="1200"/>
              <a:buNone/>
              <a:defRPr sz="1400"/>
            </a:lvl7pPr>
            <a:lvl8pPr lvl="7" algn="l">
              <a:lnSpc>
                <a:spcPct val="100000"/>
              </a:lnSpc>
              <a:spcBef>
                <a:spcPts val="800"/>
              </a:spcBef>
              <a:spcAft>
                <a:spcPts val="0"/>
              </a:spcAft>
              <a:buSzPts val="1200"/>
              <a:buNone/>
              <a:defRPr sz="1400"/>
            </a:lvl8pPr>
            <a:lvl9pPr lvl="8" algn="l">
              <a:lnSpc>
                <a:spcPct val="100000"/>
              </a:lnSpc>
              <a:spcBef>
                <a:spcPts val="800"/>
              </a:spcBef>
              <a:spcAft>
                <a:spcPts val="800"/>
              </a:spcAft>
              <a:buSzPts val="1200"/>
              <a:buNone/>
              <a:defRPr sz="1400"/>
            </a:lvl9pPr>
          </a:lstStyle>
          <a:p/>
        </p:txBody>
      </p:sp>
      <p:sp>
        <p:nvSpPr>
          <p:cNvPr id="74" name="Google Shape;74;p9"/>
          <p:cNvSpPr txBox="1"/>
          <p:nvPr>
            <p:ph idx="4" type="subTitle"/>
          </p:nvPr>
        </p:nvSpPr>
        <p:spPr>
          <a:xfrm>
            <a:off x="5878925" y="2278879"/>
            <a:ext cx="20484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sz="1400">
                <a:latin typeface="Arial"/>
                <a:ea typeface="Arial"/>
                <a:cs typeface="Arial"/>
                <a:sym typeface="Arial"/>
              </a:defRPr>
            </a:lvl1pPr>
            <a:lvl2pPr lvl="1" algn="l">
              <a:lnSpc>
                <a:spcPct val="100000"/>
              </a:lnSpc>
              <a:spcBef>
                <a:spcPts val="800"/>
              </a:spcBef>
              <a:spcAft>
                <a:spcPts val="0"/>
              </a:spcAft>
              <a:buSzPts val="1200"/>
              <a:buNone/>
              <a:defRPr sz="1400"/>
            </a:lvl2pPr>
            <a:lvl3pPr lvl="2" algn="l">
              <a:lnSpc>
                <a:spcPct val="100000"/>
              </a:lnSpc>
              <a:spcBef>
                <a:spcPts val="800"/>
              </a:spcBef>
              <a:spcAft>
                <a:spcPts val="0"/>
              </a:spcAft>
              <a:buSzPts val="1200"/>
              <a:buNone/>
              <a:defRPr sz="1400"/>
            </a:lvl3pPr>
            <a:lvl4pPr lvl="3" algn="l">
              <a:lnSpc>
                <a:spcPct val="100000"/>
              </a:lnSpc>
              <a:spcBef>
                <a:spcPts val="800"/>
              </a:spcBef>
              <a:spcAft>
                <a:spcPts val="0"/>
              </a:spcAft>
              <a:buSzPts val="1200"/>
              <a:buNone/>
              <a:defRPr sz="1400"/>
            </a:lvl4pPr>
            <a:lvl5pPr lvl="4" algn="l">
              <a:lnSpc>
                <a:spcPct val="100000"/>
              </a:lnSpc>
              <a:spcBef>
                <a:spcPts val="800"/>
              </a:spcBef>
              <a:spcAft>
                <a:spcPts val="0"/>
              </a:spcAft>
              <a:buSzPts val="1200"/>
              <a:buNone/>
              <a:defRPr sz="1400"/>
            </a:lvl5pPr>
            <a:lvl6pPr lvl="5" algn="l">
              <a:lnSpc>
                <a:spcPct val="100000"/>
              </a:lnSpc>
              <a:spcBef>
                <a:spcPts val="800"/>
              </a:spcBef>
              <a:spcAft>
                <a:spcPts val="0"/>
              </a:spcAft>
              <a:buSzPts val="1200"/>
              <a:buNone/>
              <a:defRPr sz="1400"/>
            </a:lvl6pPr>
            <a:lvl7pPr lvl="6" algn="l">
              <a:lnSpc>
                <a:spcPct val="100000"/>
              </a:lnSpc>
              <a:spcBef>
                <a:spcPts val="800"/>
              </a:spcBef>
              <a:spcAft>
                <a:spcPts val="0"/>
              </a:spcAft>
              <a:buSzPts val="1200"/>
              <a:buNone/>
              <a:defRPr sz="1400"/>
            </a:lvl7pPr>
            <a:lvl8pPr lvl="7" algn="l">
              <a:lnSpc>
                <a:spcPct val="100000"/>
              </a:lnSpc>
              <a:spcBef>
                <a:spcPts val="800"/>
              </a:spcBef>
              <a:spcAft>
                <a:spcPts val="0"/>
              </a:spcAft>
              <a:buSzPts val="1200"/>
              <a:buNone/>
              <a:defRPr sz="1400"/>
            </a:lvl8pPr>
            <a:lvl9pPr lvl="8" algn="l">
              <a:lnSpc>
                <a:spcPct val="100000"/>
              </a:lnSpc>
              <a:spcBef>
                <a:spcPts val="800"/>
              </a:spcBef>
              <a:spcAft>
                <a:spcPts val="800"/>
              </a:spcAft>
              <a:buSzPts val="1200"/>
              <a:buNone/>
              <a:defRPr sz="1400"/>
            </a:lvl9pPr>
          </a:lstStyle>
          <a:p/>
        </p:txBody>
      </p:sp>
      <p:sp>
        <p:nvSpPr>
          <p:cNvPr id="75" name="Google Shape;75;p9"/>
          <p:cNvSpPr txBox="1"/>
          <p:nvPr>
            <p:ph idx="5" type="subTitle"/>
          </p:nvPr>
        </p:nvSpPr>
        <p:spPr>
          <a:xfrm>
            <a:off x="5878925" y="2966871"/>
            <a:ext cx="20484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sz="1400">
                <a:latin typeface="Arial"/>
                <a:ea typeface="Arial"/>
                <a:cs typeface="Arial"/>
                <a:sym typeface="Arial"/>
              </a:defRPr>
            </a:lvl1pPr>
            <a:lvl2pPr lvl="1" algn="l">
              <a:lnSpc>
                <a:spcPct val="100000"/>
              </a:lnSpc>
              <a:spcBef>
                <a:spcPts val="800"/>
              </a:spcBef>
              <a:spcAft>
                <a:spcPts val="0"/>
              </a:spcAft>
              <a:buSzPts val="1200"/>
              <a:buNone/>
              <a:defRPr sz="1400"/>
            </a:lvl2pPr>
            <a:lvl3pPr lvl="2" algn="l">
              <a:lnSpc>
                <a:spcPct val="100000"/>
              </a:lnSpc>
              <a:spcBef>
                <a:spcPts val="800"/>
              </a:spcBef>
              <a:spcAft>
                <a:spcPts val="0"/>
              </a:spcAft>
              <a:buSzPts val="1200"/>
              <a:buNone/>
              <a:defRPr sz="1400"/>
            </a:lvl3pPr>
            <a:lvl4pPr lvl="3" algn="l">
              <a:lnSpc>
                <a:spcPct val="100000"/>
              </a:lnSpc>
              <a:spcBef>
                <a:spcPts val="800"/>
              </a:spcBef>
              <a:spcAft>
                <a:spcPts val="0"/>
              </a:spcAft>
              <a:buSzPts val="1200"/>
              <a:buNone/>
              <a:defRPr sz="1400"/>
            </a:lvl4pPr>
            <a:lvl5pPr lvl="4" algn="l">
              <a:lnSpc>
                <a:spcPct val="100000"/>
              </a:lnSpc>
              <a:spcBef>
                <a:spcPts val="800"/>
              </a:spcBef>
              <a:spcAft>
                <a:spcPts val="0"/>
              </a:spcAft>
              <a:buSzPts val="1200"/>
              <a:buNone/>
              <a:defRPr sz="1400"/>
            </a:lvl5pPr>
            <a:lvl6pPr lvl="5" algn="l">
              <a:lnSpc>
                <a:spcPct val="100000"/>
              </a:lnSpc>
              <a:spcBef>
                <a:spcPts val="800"/>
              </a:spcBef>
              <a:spcAft>
                <a:spcPts val="0"/>
              </a:spcAft>
              <a:buSzPts val="1200"/>
              <a:buNone/>
              <a:defRPr sz="1400"/>
            </a:lvl6pPr>
            <a:lvl7pPr lvl="6" algn="l">
              <a:lnSpc>
                <a:spcPct val="100000"/>
              </a:lnSpc>
              <a:spcBef>
                <a:spcPts val="800"/>
              </a:spcBef>
              <a:spcAft>
                <a:spcPts val="0"/>
              </a:spcAft>
              <a:buSzPts val="1200"/>
              <a:buNone/>
              <a:defRPr sz="1400"/>
            </a:lvl7pPr>
            <a:lvl8pPr lvl="7" algn="l">
              <a:lnSpc>
                <a:spcPct val="100000"/>
              </a:lnSpc>
              <a:spcBef>
                <a:spcPts val="800"/>
              </a:spcBef>
              <a:spcAft>
                <a:spcPts val="0"/>
              </a:spcAft>
              <a:buSzPts val="1200"/>
              <a:buNone/>
              <a:defRPr sz="1400"/>
            </a:lvl8pPr>
            <a:lvl9pPr lvl="8" algn="l">
              <a:lnSpc>
                <a:spcPct val="100000"/>
              </a:lnSpc>
              <a:spcBef>
                <a:spcPts val="800"/>
              </a:spcBef>
              <a:spcAft>
                <a:spcPts val="800"/>
              </a:spcAft>
              <a:buSzPts val="1200"/>
              <a:buNone/>
              <a:defRPr sz="1400"/>
            </a:lvl9pPr>
          </a:lstStyle>
          <a:p/>
        </p:txBody>
      </p:sp>
      <p:sp>
        <p:nvSpPr>
          <p:cNvPr id="76" name="Google Shape;76;p9"/>
          <p:cNvSpPr txBox="1"/>
          <p:nvPr>
            <p:ph idx="6" type="subTitle"/>
          </p:nvPr>
        </p:nvSpPr>
        <p:spPr>
          <a:xfrm>
            <a:off x="5878925" y="3654863"/>
            <a:ext cx="20484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sz="1400">
                <a:latin typeface="Arial"/>
                <a:ea typeface="Arial"/>
                <a:cs typeface="Arial"/>
                <a:sym typeface="Arial"/>
              </a:defRPr>
            </a:lvl1pPr>
            <a:lvl2pPr lvl="1" algn="l">
              <a:lnSpc>
                <a:spcPct val="100000"/>
              </a:lnSpc>
              <a:spcBef>
                <a:spcPts val="800"/>
              </a:spcBef>
              <a:spcAft>
                <a:spcPts val="0"/>
              </a:spcAft>
              <a:buSzPts val="1200"/>
              <a:buNone/>
              <a:defRPr sz="1400"/>
            </a:lvl2pPr>
            <a:lvl3pPr lvl="2" algn="l">
              <a:lnSpc>
                <a:spcPct val="100000"/>
              </a:lnSpc>
              <a:spcBef>
                <a:spcPts val="800"/>
              </a:spcBef>
              <a:spcAft>
                <a:spcPts val="0"/>
              </a:spcAft>
              <a:buSzPts val="1200"/>
              <a:buNone/>
              <a:defRPr sz="1400"/>
            </a:lvl3pPr>
            <a:lvl4pPr lvl="3" algn="l">
              <a:lnSpc>
                <a:spcPct val="100000"/>
              </a:lnSpc>
              <a:spcBef>
                <a:spcPts val="800"/>
              </a:spcBef>
              <a:spcAft>
                <a:spcPts val="0"/>
              </a:spcAft>
              <a:buSzPts val="1200"/>
              <a:buNone/>
              <a:defRPr sz="1400"/>
            </a:lvl4pPr>
            <a:lvl5pPr lvl="4" algn="l">
              <a:lnSpc>
                <a:spcPct val="100000"/>
              </a:lnSpc>
              <a:spcBef>
                <a:spcPts val="800"/>
              </a:spcBef>
              <a:spcAft>
                <a:spcPts val="0"/>
              </a:spcAft>
              <a:buSzPts val="1200"/>
              <a:buNone/>
              <a:defRPr sz="1400"/>
            </a:lvl5pPr>
            <a:lvl6pPr lvl="5" algn="l">
              <a:lnSpc>
                <a:spcPct val="100000"/>
              </a:lnSpc>
              <a:spcBef>
                <a:spcPts val="800"/>
              </a:spcBef>
              <a:spcAft>
                <a:spcPts val="0"/>
              </a:spcAft>
              <a:buSzPts val="1200"/>
              <a:buNone/>
              <a:defRPr sz="1400"/>
            </a:lvl6pPr>
            <a:lvl7pPr lvl="6" algn="l">
              <a:lnSpc>
                <a:spcPct val="100000"/>
              </a:lnSpc>
              <a:spcBef>
                <a:spcPts val="800"/>
              </a:spcBef>
              <a:spcAft>
                <a:spcPts val="0"/>
              </a:spcAft>
              <a:buSzPts val="1200"/>
              <a:buNone/>
              <a:defRPr sz="1400"/>
            </a:lvl7pPr>
            <a:lvl8pPr lvl="7" algn="l">
              <a:lnSpc>
                <a:spcPct val="100000"/>
              </a:lnSpc>
              <a:spcBef>
                <a:spcPts val="800"/>
              </a:spcBef>
              <a:spcAft>
                <a:spcPts val="0"/>
              </a:spcAft>
              <a:buSzPts val="1200"/>
              <a:buNone/>
              <a:defRPr sz="1400"/>
            </a:lvl8pPr>
            <a:lvl9pPr lvl="8" algn="l">
              <a:lnSpc>
                <a:spcPct val="100000"/>
              </a:lnSpc>
              <a:spcBef>
                <a:spcPts val="800"/>
              </a:spcBef>
              <a:spcAft>
                <a:spcPts val="800"/>
              </a:spcAft>
              <a:buSzPts val="1200"/>
              <a:buNone/>
              <a:defRPr sz="1400"/>
            </a:lvl9pPr>
          </a:lstStyle>
          <a:p/>
        </p:txBody>
      </p:sp>
      <p:sp>
        <p:nvSpPr>
          <p:cNvPr id="77" name="Google Shape;77;p9"/>
          <p:cNvSpPr txBox="1"/>
          <p:nvPr>
            <p:ph idx="7" type="title"/>
          </p:nvPr>
        </p:nvSpPr>
        <p:spPr>
          <a:xfrm>
            <a:off x="5171575" y="1590888"/>
            <a:ext cx="576000" cy="576000"/>
          </a:xfrm>
          <a:prstGeom prst="rect">
            <a:avLst/>
          </a:prstGeom>
          <a:solidFill>
            <a:srgbClr val="2634F9">
              <a:alpha val="30196"/>
            </a:srgbClr>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400"/>
              <a:buNone/>
              <a:defRPr b="1" sz="1400">
                <a:solidFill>
                  <a:srgbClr val="FFFFFF"/>
                </a:solidFill>
              </a:defRPr>
            </a:lvl1pPr>
            <a:lvl2pPr lvl="1" algn="ctr">
              <a:lnSpc>
                <a:spcPct val="100000"/>
              </a:lnSpc>
              <a:spcBef>
                <a:spcPts val="0"/>
              </a:spcBef>
              <a:spcAft>
                <a:spcPts val="0"/>
              </a:spcAft>
              <a:buClr>
                <a:srgbClr val="FFFFFF"/>
              </a:buClr>
              <a:buSzPts val="1400"/>
              <a:buNone/>
              <a:defRPr b="1" sz="1400">
                <a:solidFill>
                  <a:srgbClr val="FFFFFF"/>
                </a:solidFill>
              </a:defRPr>
            </a:lvl2pPr>
            <a:lvl3pPr lvl="2" algn="ctr">
              <a:lnSpc>
                <a:spcPct val="100000"/>
              </a:lnSpc>
              <a:spcBef>
                <a:spcPts val="0"/>
              </a:spcBef>
              <a:spcAft>
                <a:spcPts val="0"/>
              </a:spcAft>
              <a:buClr>
                <a:srgbClr val="FFFFFF"/>
              </a:buClr>
              <a:buSzPts val="1400"/>
              <a:buNone/>
              <a:defRPr b="1" sz="1400">
                <a:solidFill>
                  <a:srgbClr val="FFFFFF"/>
                </a:solidFill>
              </a:defRPr>
            </a:lvl3pPr>
            <a:lvl4pPr lvl="3" algn="ctr">
              <a:lnSpc>
                <a:spcPct val="100000"/>
              </a:lnSpc>
              <a:spcBef>
                <a:spcPts val="0"/>
              </a:spcBef>
              <a:spcAft>
                <a:spcPts val="0"/>
              </a:spcAft>
              <a:buClr>
                <a:srgbClr val="FFFFFF"/>
              </a:buClr>
              <a:buSzPts val="1400"/>
              <a:buNone/>
              <a:defRPr b="1" sz="1400">
                <a:solidFill>
                  <a:srgbClr val="FFFFFF"/>
                </a:solidFill>
              </a:defRPr>
            </a:lvl4pPr>
            <a:lvl5pPr lvl="4" algn="ctr">
              <a:lnSpc>
                <a:spcPct val="100000"/>
              </a:lnSpc>
              <a:spcBef>
                <a:spcPts val="0"/>
              </a:spcBef>
              <a:spcAft>
                <a:spcPts val="0"/>
              </a:spcAft>
              <a:buClr>
                <a:srgbClr val="FFFFFF"/>
              </a:buClr>
              <a:buSzPts val="1400"/>
              <a:buNone/>
              <a:defRPr b="1" sz="1400">
                <a:solidFill>
                  <a:srgbClr val="FFFFFF"/>
                </a:solidFill>
              </a:defRPr>
            </a:lvl5pPr>
            <a:lvl6pPr lvl="5" algn="ctr">
              <a:lnSpc>
                <a:spcPct val="100000"/>
              </a:lnSpc>
              <a:spcBef>
                <a:spcPts val="0"/>
              </a:spcBef>
              <a:spcAft>
                <a:spcPts val="0"/>
              </a:spcAft>
              <a:buClr>
                <a:srgbClr val="FFFFFF"/>
              </a:buClr>
              <a:buSzPts val="1400"/>
              <a:buNone/>
              <a:defRPr b="1" sz="1400">
                <a:solidFill>
                  <a:srgbClr val="FFFFFF"/>
                </a:solidFill>
              </a:defRPr>
            </a:lvl6pPr>
            <a:lvl7pPr lvl="6" algn="ctr">
              <a:lnSpc>
                <a:spcPct val="100000"/>
              </a:lnSpc>
              <a:spcBef>
                <a:spcPts val="0"/>
              </a:spcBef>
              <a:spcAft>
                <a:spcPts val="0"/>
              </a:spcAft>
              <a:buClr>
                <a:srgbClr val="FFFFFF"/>
              </a:buClr>
              <a:buSzPts val="1400"/>
              <a:buNone/>
              <a:defRPr b="1" sz="1400">
                <a:solidFill>
                  <a:srgbClr val="FFFFFF"/>
                </a:solidFill>
              </a:defRPr>
            </a:lvl7pPr>
            <a:lvl8pPr lvl="7" algn="ctr">
              <a:lnSpc>
                <a:spcPct val="100000"/>
              </a:lnSpc>
              <a:spcBef>
                <a:spcPts val="0"/>
              </a:spcBef>
              <a:spcAft>
                <a:spcPts val="0"/>
              </a:spcAft>
              <a:buClr>
                <a:srgbClr val="FFFFFF"/>
              </a:buClr>
              <a:buSzPts val="1400"/>
              <a:buNone/>
              <a:defRPr b="1" sz="1400">
                <a:solidFill>
                  <a:srgbClr val="FFFFFF"/>
                </a:solidFill>
              </a:defRPr>
            </a:lvl8pPr>
            <a:lvl9pPr lvl="8" algn="ctr">
              <a:lnSpc>
                <a:spcPct val="100000"/>
              </a:lnSpc>
              <a:spcBef>
                <a:spcPts val="0"/>
              </a:spcBef>
              <a:spcAft>
                <a:spcPts val="0"/>
              </a:spcAft>
              <a:buClr>
                <a:srgbClr val="FFFFFF"/>
              </a:buClr>
              <a:buSzPts val="1400"/>
              <a:buNone/>
              <a:defRPr b="1" sz="1400">
                <a:solidFill>
                  <a:srgbClr val="FFFFFF"/>
                </a:solidFill>
              </a:defRPr>
            </a:lvl9pPr>
          </a:lstStyle>
          <a:p/>
        </p:txBody>
      </p:sp>
      <p:sp>
        <p:nvSpPr>
          <p:cNvPr id="78" name="Google Shape;78;p9"/>
          <p:cNvSpPr txBox="1"/>
          <p:nvPr>
            <p:ph idx="8" type="title"/>
          </p:nvPr>
        </p:nvSpPr>
        <p:spPr>
          <a:xfrm>
            <a:off x="5171575" y="2278879"/>
            <a:ext cx="576000" cy="576000"/>
          </a:xfrm>
          <a:prstGeom prst="rect">
            <a:avLst/>
          </a:prstGeom>
          <a:solidFill>
            <a:srgbClr val="2634F9">
              <a:alpha val="30196"/>
            </a:srgbClr>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400"/>
              <a:buNone/>
              <a:defRPr b="1" sz="1400">
                <a:solidFill>
                  <a:srgbClr val="FFFFFF"/>
                </a:solidFill>
              </a:defRPr>
            </a:lvl1pPr>
            <a:lvl2pPr lvl="1" algn="ctr">
              <a:lnSpc>
                <a:spcPct val="100000"/>
              </a:lnSpc>
              <a:spcBef>
                <a:spcPts val="0"/>
              </a:spcBef>
              <a:spcAft>
                <a:spcPts val="0"/>
              </a:spcAft>
              <a:buClr>
                <a:srgbClr val="FFFFFF"/>
              </a:buClr>
              <a:buSzPts val="1400"/>
              <a:buNone/>
              <a:defRPr b="1" sz="1400">
                <a:solidFill>
                  <a:srgbClr val="FFFFFF"/>
                </a:solidFill>
              </a:defRPr>
            </a:lvl2pPr>
            <a:lvl3pPr lvl="2" algn="ctr">
              <a:lnSpc>
                <a:spcPct val="100000"/>
              </a:lnSpc>
              <a:spcBef>
                <a:spcPts val="0"/>
              </a:spcBef>
              <a:spcAft>
                <a:spcPts val="0"/>
              </a:spcAft>
              <a:buClr>
                <a:srgbClr val="FFFFFF"/>
              </a:buClr>
              <a:buSzPts val="1400"/>
              <a:buNone/>
              <a:defRPr b="1" sz="1400">
                <a:solidFill>
                  <a:srgbClr val="FFFFFF"/>
                </a:solidFill>
              </a:defRPr>
            </a:lvl3pPr>
            <a:lvl4pPr lvl="3" algn="ctr">
              <a:lnSpc>
                <a:spcPct val="100000"/>
              </a:lnSpc>
              <a:spcBef>
                <a:spcPts val="0"/>
              </a:spcBef>
              <a:spcAft>
                <a:spcPts val="0"/>
              </a:spcAft>
              <a:buClr>
                <a:srgbClr val="FFFFFF"/>
              </a:buClr>
              <a:buSzPts val="1400"/>
              <a:buNone/>
              <a:defRPr b="1" sz="1400">
                <a:solidFill>
                  <a:srgbClr val="FFFFFF"/>
                </a:solidFill>
              </a:defRPr>
            </a:lvl4pPr>
            <a:lvl5pPr lvl="4" algn="ctr">
              <a:lnSpc>
                <a:spcPct val="100000"/>
              </a:lnSpc>
              <a:spcBef>
                <a:spcPts val="0"/>
              </a:spcBef>
              <a:spcAft>
                <a:spcPts val="0"/>
              </a:spcAft>
              <a:buClr>
                <a:srgbClr val="FFFFFF"/>
              </a:buClr>
              <a:buSzPts val="1400"/>
              <a:buNone/>
              <a:defRPr b="1" sz="1400">
                <a:solidFill>
                  <a:srgbClr val="FFFFFF"/>
                </a:solidFill>
              </a:defRPr>
            </a:lvl5pPr>
            <a:lvl6pPr lvl="5" algn="ctr">
              <a:lnSpc>
                <a:spcPct val="100000"/>
              </a:lnSpc>
              <a:spcBef>
                <a:spcPts val="0"/>
              </a:spcBef>
              <a:spcAft>
                <a:spcPts val="0"/>
              </a:spcAft>
              <a:buClr>
                <a:srgbClr val="FFFFFF"/>
              </a:buClr>
              <a:buSzPts val="1400"/>
              <a:buNone/>
              <a:defRPr b="1" sz="1400">
                <a:solidFill>
                  <a:srgbClr val="FFFFFF"/>
                </a:solidFill>
              </a:defRPr>
            </a:lvl6pPr>
            <a:lvl7pPr lvl="6" algn="ctr">
              <a:lnSpc>
                <a:spcPct val="100000"/>
              </a:lnSpc>
              <a:spcBef>
                <a:spcPts val="0"/>
              </a:spcBef>
              <a:spcAft>
                <a:spcPts val="0"/>
              </a:spcAft>
              <a:buClr>
                <a:srgbClr val="FFFFFF"/>
              </a:buClr>
              <a:buSzPts val="1400"/>
              <a:buNone/>
              <a:defRPr b="1" sz="1400">
                <a:solidFill>
                  <a:srgbClr val="FFFFFF"/>
                </a:solidFill>
              </a:defRPr>
            </a:lvl7pPr>
            <a:lvl8pPr lvl="7" algn="ctr">
              <a:lnSpc>
                <a:spcPct val="100000"/>
              </a:lnSpc>
              <a:spcBef>
                <a:spcPts val="0"/>
              </a:spcBef>
              <a:spcAft>
                <a:spcPts val="0"/>
              </a:spcAft>
              <a:buClr>
                <a:srgbClr val="FFFFFF"/>
              </a:buClr>
              <a:buSzPts val="1400"/>
              <a:buNone/>
              <a:defRPr b="1" sz="1400">
                <a:solidFill>
                  <a:srgbClr val="FFFFFF"/>
                </a:solidFill>
              </a:defRPr>
            </a:lvl8pPr>
            <a:lvl9pPr lvl="8" algn="ctr">
              <a:lnSpc>
                <a:spcPct val="100000"/>
              </a:lnSpc>
              <a:spcBef>
                <a:spcPts val="0"/>
              </a:spcBef>
              <a:spcAft>
                <a:spcPts val="0"/>
              </a:spcAft>
              <a:buClr>
                <a:srgbClr val="FFFFFF"/>
              </a:buClr>
              <a:buSzPts val="1400"/>
              <a:buNone/>
              <a:defRPr b="1" sz="1400">
                <a:solidFill>
                  <a:srgbClr val="FFFFFF"/>
                </a:solidFill>
              </a:defRPr>
            </a:lvl9pPr>
          </a:lstStyle>
          <a:p/>
        </p:txBody>
      </p:sp>
      <p:sp>
        <p:nvSpPr>
          <p:cNvPr id="79" name="Google Shape;79;p9"/>
          <p:cNvSpPr txBox="1"/>
          <p:nvPr>
            <p:ph idx="9" type="title"/>
          </p:nvPr>
        </p:nvSpPr>
        <p:spPr>
          <a:xfrm>
            <a:off x="5171575" y="2966871"/>
            <a:ext cx="576000" cy="576000"/>
          </a:xfrm>
          <a:prstGeom prst="rect">
            <a:avLst/>
          </a:prstGeom>
          <a:solidFill>
            <a:srgbClr val="2634F9">
              <a:alpha val="30196"/>
            </a:srgbClr>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400"/>
              <a:buNone/>
              <a:defRPr b="1" sz="1400">
                <a:solidFill>
                  <a:srgbClr val="FFFFFF"/>
                </a:solidFill>
              </a:defRPr>
            </a:lvl1pPr>
            <a:lvl2pPr lvl="1" algn="ctr">
              <a:lnSpc>
                <a:spcPct val="100000"/>
              </a:lnSpc>
              <a:spcBef>
                <a:spcPts val="0"/>
              </a:spcBef>
              <a:spcAft>
                <a:spcPts val="0"/>
              </a:spcAft>
              <a:buClr>
                <a:srgbClr val="FFFFFF"/>
              </a:buClr>
              <a:buSzPts val="1400"/>
              <a:buNone/>
              <a:defRPr b="1" sz="1400">
                <a:solidFill>
                  <a:srgbClr val="FFFFFF"/>
                </a:solidFill>
              </a:defRPr>
            </a:lvl2pPr>
            <a:lvl3pPr lvl="2" algn="ctr">
              <a:lnSpc>
                <a:spcPct val="100000"/>
              </a:lnSpc>
              <a:spcBef>
                <a:spcPts val="0"/>
              </a:spcBef>
              <a:spcAft>
                <a:spcPts val="0"/>
              </a:spcAft>
              <a:buClr>
                <a:srgbClr val="FFFFFF"/>
              </a:buClr>
              <a:buSzPts val="1400"/>
              <a:buNone/>
              <a:defRPr b="1" sz="1400">
                <a:solidFill>
                  <a:srgbClr val="FFFFFF"/>
                </a:solidFill>
              </a:defRPr>
            </a:lvl3pPr>
            <a:lvl4pPr lvl="3" algn="ctr">
              <a:lnSpc>
                <a:spcPct val="100000"/>
              </a:lnSpc>
              <a:spcBef>
                <a:spcPts val="0"/>
              </a:spcBef>
              <a:spcAft>
                <a:spcPts val="0"/>
              </a:spcAft>
              <a:buClr>
                <a:srgbClr val="FFFFFF"/>
              </a:buClr>
              <a:buSzPts val="1400"/>
              <a:buNone/>
              <a:defRPr b="1" sz="1400">
                <a:solidFill>
                  <a:srgbClr val="FFFFFF"/>
                </a:solidFill>
              </a:defRPr>
            </a:lvl4pPr>
            <a:lvl5pPr lvl="4" algn="ctr">
              <a:lnSpc>
                <a:spcPct val="100000"/>
              </a:lnSpc>
              <a:spcBef>
                <a:spcPts val="0"/>
              </a:spcBef>
              <a:spcAft>
                <a:spcPts val="0"/>
              </a:spcAft>
              <a:buClr>
                <a:srgbClr val="FFFFFF"/>
              </a:buClr>
              <a:buSzPts val="1400"/>
              <a:buNone/>
              <a:defRPr b="1" sz="1400">
                <a:solidFill>
                  <a:srgbClr val="FFFFFF"/>
                </a:solidFill>
              </a:defRPr>
            </a:lvl5pPr>
            <a:lvl6pPr lvl="5" algn="ctr">
              <a:lnSpc>
                <a:spcPct val="100000"/>
              </a:lnSpc>
              <a:spcBef>
                <a:spcPts val="0"/>
              </a:spcBef>
              <a:spcAft>
                <a:spcPts val="0"/>
              </a:spcAft>
              <a:buClr>
                <a:srgbClr val="FFFFFF"/>
              </a:buClr>
              <a:buSzPts val="1400"/>
              <a:buNone/>
              <a:defRPr b="1" sz="1400">
                <a:solidFill>
                  <a:srgbClr val="FFFFFF"/>
                </a:solidFill>
              </a:defRPr>
            </a:lvl6pPr>
            <a:lvl7pPr lvl="6" algn="ctr">
              <a:lnSpc>
                <a:spcPct val="100000"/>
              </a:lnSpc>
              <a:spcBef>
                <a:spcPts val="0"/>
              </a:spcBef>
              <a:spcAft>
                <a:spcPts val="0"/>
              </a:spcAft>
              <a:buClr>
                <a:srgbClr val="FFFFFF"/>
              </a:buClr>
              <a:buSzPts val="1400"/>
              <a:buNone/>
              <a:defRPr b="1" sz="1400">
                <a:solidFill>
                  <a:srgbClr val="FFFFFF"/>
                </a:solidFill>
              </a:defRPr>
            </a:lvl7pPr>
            <a:lvl8pPr lvl="7" algn="ctr">
              <a:lnSpc>
                <a:spcPct val="100000"/>
              </a:lnSpc>
              <a:spcBef>
                <a:spcPts val="0"/>
              </a:spcBef>
              <a:spcAft>
                <a:spcPts val="0"/>
              </a:spcAft>
              <a:buClr>
                <a:srgbClr val="FFFFFF"/>
              </a:buClr>
              <a:buSzPts val="1400"/>
              <a:buNone/>
              <a:defRPr b="1" sz="1400">
                <a:solidFill>
                  <a:srgbClr val="FFFFFF"/>
                </a:solidFill>
              </a:defRPr>
            </a:lvl8pPr>
            <a:lvl9pPr lvl="8" algn="ctr">
              <a:lnSpc>
                <a:spcPct val="100000"/>
              </a:lnSpc>
              <a:spcBef>
                <a:spcPts val="0"/>
              </a:spcBef>
              <a:spcAft>
                <a:spcPts val="0"/>
              </a:spcAft>
              <a:buClr>
                <a:srgbClr val="FFFFFF"/>
              </a:buClr>
              <a:buSzPts val="1400"/>
              <a:buNone/>
              <a:defRPr b="1" sz="1400">
                <a:solidFill>
                  <a:srgbClr val="FFFFFF"/>
                </a:solidFill>
              </a:defRPr>
            </a:lvl9pPr>
          </a:lstStyle>
          <a:p/>
        </p:txBody>
      </p:sp>
      <p:sp>
        <p:nvSpPr>
          <p:cNvPr id="80" name="Google Shape;80;p9"/>
          <p:cNvSpPr txBox="1"/>
          <p:nvPr>
            <p:ph idx="13" type="title"/>
          </p:nvPr>
        </p:nvSpPr>
        <p:spPr>
          <a:xfrm>
            <a:off x="5171575" y="3654863"/>
            <a:ext cx="576000" cy="576000"/>
          </a:xfrm>
          <a:prstGeom prst="rect">
            <a:avLst/>
          </a:prstGeom>
          <a:solidFill>
            <a:srgbClr val="2634F9">
              <a:alpha val="30196"/>
            </a:srgbClr>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400"/>
              <a:buNone/>
              <a:defRPr b="1" sz="1400">
                <a:solidFill>
                  <a:srgbClr val="FFFFFF"/>
                </a:solidFill>
              </a:defRPr>
            </a:lvl1pPr>
            <a:lvl2pPr lvl="1" algn="ctr">
              <a:lnSpc>
                <a:spcPct val="100000"/>
              </a:lnSpc>
              <a:spcBef>
                <a:spcPts val="0"/>
              </a:spcBef>
              <a:spcAft>
                <a:spcPts val="0"/>
              </a:spcAft>
              <a:buClr>
                <a:srgbClr val="FFFFFF"/>
              </a:buClr>
              <a:buSzPts val="1400"/>
              <a:buNone/>
              <a:defRPr b="1" sz="1400">
                <a:solidFill>
                  <a:srgbClr val="FFFFFF"/>
                </a:solidFill>
              </a:defRPr>
            </a:lvl2pPr>
            <a:lvl3pPr lvl="2" algn="ctr">
              <a:lnSpc>
                <a:spcPct val="100000"/>
              </a:lnSpc>
              <a:spcBef>
                <a:spcPts val="0"/>
              </a:spcBef>
              <a:spcAft>
                <a:spcPts val="0"/>
              </a:spcAft>
              <a:buClr>
                <a:srgbClr val="FFFFFF"/>
              </a:buClr>
              <a:buSzPts val="1400"/>
              <a:buNone/>
              <a:defRPr b="1" sz="1400">
                <a:solidFill>
                  <a:srgbClr val="FFFFFF"/>
                </a:solidFill>
              </a:defRPr>
            </a:lvl3pPr>
            <a:lvl4pPr lvl="3" algn="ctr">
              <a:lnSpc>
                <a:spcPct val="100000"/>
              </a:lnSpc>
              <a:spcBef>
                <a:spcPts val="0"/>
              </a:spcBef>
              <a:spcAft>
                <a:spcPts val="0"/>
              </a:spcAft>
              <a:buClr>
                <a:srgbClr val="FFFFFF"/>
              </a:buClr>
              <a:buSzPts val="1400"/>
              <a:buNone/>
              <a:defRPr b="1" sz="1400">
                <a:solidFill>
                  <a:srgbClr val="FFFFFF"/>
                </a:solidFill>
              </a:defRPr>
            </a:lvl4pPr>
            <a:lvl5pPr lvl="4" algn="ctr">
              <a:lnSpc>
                <a:spcPct val="100000"/>
              </a:lnSpc>
              <a:spcBef>
                <a:spcPts val="0"/>
              </a:spcBef>
              <a:spcAft>
                <a:spcPts val="0"/>
              </a:spcAft>
              <a:buClr>
                <a:srgbClr val="FFFFFF"/>
              </a:buClr>
              <a:buSzPts val="1400"/>
              <a:buNone/>
              <a:defRPr b="1" sz="1400">
                <a:solidFill>
                  <a:srgbClr val="FFFFFF"/>
                </a:solidFill>
              </a:defRPr>
            </a:lvl5pPr>
            <a:lvl6pPr lvl="5" algn="ctr">
              <a:lnSpc>
                <a:spcPct val="100000"/>
              </a:lnSpc>
              <a:spcBef>
                <a:spcPts val="0"/>
              </a:spcBef>
              <a:spcAft>
                <a:spcPts val="0"/>
              </a:spcAft>
              <a:buClr>
                <a:srgbClr val="FFFFFF"/>
              </a:buClr>
              <a:buSzPts val="1400"/>
              <a:buNone/>
              <a:defRPr b="1" sz="1400">
                <a:solidFill>
                  <a:srgbClr val="FFFFFF"/>
                </a:solidFill>
              </a:defRPr>
            </a:lvl6pPr>
            <a:lvl7pPr lvl="6" algn="ctr">
              <a:lnSpc>
                <a:spcPct val="100000"/>
              </a:lnSpc>
              <a:spcBef>
                <a:spcPts val="0"/>
              </a:spcBef>
              <a:spcAft>
                <a:spcPts val="0"/>
              </a:spcAft>
              <a:buClr>
                <a:srgbClr val="FFFFFF"/>
              </a:buClr>
              <a:buSzPts val="1400"/>
              <a:buNone/>
              <a:defRPr b="1" sz="1400">
                <a:solidFill>
                  <a:srgbClr val="FFFFFF"/>
                </a:solidFill>
              </a:defRPr>
            </a:lvl7pPr>
            <a:lvl8pPr lvl="7" algn="ctr">
              <a:lnSpc>
                <a:spcPct val="100000"/>
              </a:lnSpc>
              <a:spcBef>
                <a:spcPts val="0"/>
              </a:spcBef>
              <a:spcAft>
                <a:spcPts val="0"/>
              </a:spcAft>
              <a:buClr>
                <a:srgbClr val="FFFFFF"/>
              </a:buClr>
              <a:buSzPts val="1400"/>
              <a:buNone/>
              <a:defRPr b="1" sz="1400">
                <a:solidFill>
                  <a:srgbClr val="FFFFFF"/>
                </a:solidFill>
              </a:defRPr>
            </a:lvl8pPr>
            <a:lvl9pPr lvl="8" algn="ctr">
              <a:lnSpc>
                <a:spcPct val="100000"/>
              </a:lnSpc>
              <a:spcBef>
                <a:spcPts val="0"/>
              </a:spcBef>
              <a:spcAft>
                <a:spcPts val="0"/>
              </a:spcAft>
              <a:buClr>
                <a:srgbClr val="FFFFFF"/>
              </a:buClr>
              <a:buSzPts val="1400"/>
              <a:buNone/>
              <a:defRPr b="1" sz="14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7">
    <p:spTree>
      <p:nvGrpSpPr>
        <p:cNvPr id="81" name="Shape 81"/>
        <p:cNvGrpSpPr/>
        <p:nvPr/>
      </p:nvGrpSpPr>
      <p:grpSpPr>
        <a:xfrm>
          <a:off x="0" y="0"/>
          <a:ext cx="0" cy="0"/>
          <a:chOff x="0" y="0"/>
          <a:chExt cx="0" cy="0"/>
        </a:xfrm>
      </p:grpSpPr>
      <p:sp>
        <p:nvSpPr>
          <p:cNvPr id="82" name="Google Shape;82;p10"/>
          <p:cNvSpPr/>
          <p:nvPr/>
        </p:nvSpPr>
        <p:spPr>
          <a:xfrm>
            <a:off x="8607725" y="4602000"/>
            <a:ext cx="536400" cy="5364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0"/>
          <p:cNvSpPr txBox="1"/>
          <p:nvPr>
            <p:ph type="title"/>
          </p:nvPr>
        </p:nvSpPr>
        <p:spPr>
          <a:xfrm>
            <a:off x="713100" y="445025"/>
            <a:ext cx="2606100" cy="93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4" name="Google Shape;84;p10"/>
          <p:cNvSpPr txBox="1"/>
          <p:nvPr>
            <p:ph idx="1" type="subTitle"/>
          </p:nvPr>
        </p:nvSpPr>
        <p:spPr>
          <a:xfrm>
            <a:off x="713100" y="1840000"/>
            <a:ext cx="18561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1pPr>
            <a:lvl2pPr lvl="1"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2pPr>
            <a:lvl3pPr lvl="2"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3pPr>
            <a:lvl4pPr lvl="3"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4pPr>
            <a:lvl5pPr lvl="4"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5pPr>
            <a:lvl6pPr lvl="5"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6pPr>
            <a:lvl7pPr lvl="6"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7pPr>
            <a:lvl8pPr lvl="7"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8pPr>
            <a:lvl9pPr lvl="8" algn="l">
              <a:lnSpc>
                <a:spcPct val="100000"/>
              </a:lnSpc>
              <a:spcBef>
                <a:spcPts val="800"/>
              </a:spcBef>
              <a:spcAft>
                <a:spcPts val="800"/>
              </a:spcAft>
              <a:buSzPts val="1200"/>
              <a:buNone/>
              <a:defRPr b="1" sz="1400">
                <a:solidFill>
                  <a:schemeClr val="dk1"/>
                </a:solidFill>
                <a:latin typeface="Montserrat"/>
                <a:ea typeface="Montserrat"/>
                <a:cs typeface="Montserrat"/>
                <a:sym typeface="Montserrat"/>
              </a:defRPr>
            </a:lvl9pPr>
          </a:lstStyle>
          <a:p/>
        </p:txBody>
      </p:sp>
      <p:sp>
        <p:nvSpPr>
          <p:cNvPr id="85" name="Google Shape;85;p10"/>
          <p:cNvSpPr txBox="1"/>
          <p:nvPr>
            <p:ph idx="2" type="subTitle"/>
          </p:nvPr>
        </p:nvSpPr>
        <p:spPr>
          <a:xfrm>
            <a:off x="713100" y="2187400"/>
            <a:ext cx="1856100" cy="93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a:latin typeface="Arial"/>
                <a:ea typeface="Arial"/>
                <a:cs typeface="Arial"/>
                <a:sym typeface="Arial"/>
              </a:defRPr>
            </a:lvl1pPr>
            <a:lvl2pPr lvl="1" algn="l">
              <a:lnSpc>
                <a:spcPct val="100000"/>
              </a:lnSpc>
              <a:spcBef>
                <a:spcPts val="800"/>
              </a:spcBef>
              <a:spcAft>
                <a:spcPts val="0"/>
              </a:spcAft>
              <a:buSzPts val="1200"/>
              <a:buNone/>
              <a:defRPr/>
            </a:lvl2pPr>
            <a:lvl3pPr lvl="2" algn="l">
              <a:lnSpc>
                <a:spcPct val="100000"/>
              </a:lnSpc>
              <a:spcBef>
                <a:spcPts val="800"/>
              </a:spcBef>
              <a:spcAft>
                <a:spcPts val="0"/>
              </a:spcAft>
              <a:buSzPts val="1200"/>
              <a:buNone/>
              <a:defRPr/>
            </a:lvl3pPr>
            <a:lvl4pPr lvl="3" algn="l">
              <a:lnSpc>
                <a:spcPct val="100000"/>
              </a:lnSpc>
              <a:spcBef>
                <a:spcPts val="800"/>
              </a:spcBef>
              <a:spcAft>
                <a:spcPts val="0"/>
              </a:spcAft>
              <a:buSzPts val="1200"/>
              <a:buNone/>
              <a:defRPr/>
            </a:lvl4pPr>
            <a:lvl5pPr lvl="4" algn="l">
              <a:lnSpc>
                <a:spcPct val="100000"/>
              </a:lnSpc>
              <a:spcBef>
                <a:spcPts val="800"/>
              </a:spcBef>
              <a:spcAft>
                <a:spcPts val="0"/>
              </a:spcAft>
              <a:buSzPts val="1200"/>
              <a:buNone/>
              <a:defRPr/>
            </a:lvl5pPr>
            <a:lvl6pPr lvl="5" algn="l">
              <a:lnSpc>
                <a:spcPct val="100000"/>
              </a:lnSpc>
              <a:spcBef>
                <a:spcPts val="800"/>
              </a:spcBef>
              <a:spcAft>
                <a:spcPts val="0"/>
              </a:spcAft>
              <a:buSzPts val="1200"/>
              <a:buNone/>
              <a:defRPr/>
            </a:lvl6pPr>
            <a:lvl7pPr lvl="6" algn="l">
              <a:lnSpc>
                <a:spcPct val="100000"/>
              </a:lnSpc>
              <a:spcBef>
                <a:spcPts val="800"/>
              </a:spcBef>
              <a:spcAft>
                <a:spcPts val="0"/>
              </a:spcAft>
              <a:buSzPts val="1200"/>
              <a:buNone/>
              <a:defRPr/>
            </a:lvl7pPr>
            <a:lvl8pPr lvl="7" algn="l">
              <a:lnSpc>
                <a:spcPct val="100000"/>
              </a:lnSpc>
              <a:spcBef>
                <a:spcPts val="800"/>
              </a:spcBef>
              <a:spcAft>
                <a:spcPts val="0"/>
              </a:spcAft>
              <a:buSzPts val="1200"/>
              <a:buNone/>
              <a:defRPr/>
            </a:lvl8pPr>
            <a:lvl9pPr lvl="8" algn="l">
              <a:lnSpc>
                <a:spcPct val="100000"/>
              </a:lnSpc>
              <a:spcBef>
                <a:spcPts val="800"/>
              </a:spcBef>
              <a:spcAft>
                <a:spcPts val="800"/>
              </a:spcAft>
              <a:buSzPts val="1200"/>
              <a:buNone/>
              <a:defRPr/>
            </a:lvl9pPr>
          </a:lstStyle>
          <a:p/>
        </p:txBody>
      </p:sp>
      <p:sp>
        <p:nvSpPr>
          <p:cNvPr id="86" name="Google Shape;86;p10"/>
          <p:cNvSpPr txBox="1"/>
          <p:nvPr>
            <p:ph idx="3" type="subTitle"/>
          </p:nvPr>
        </p:nvSpPr>
        <p:spPr>
          <a:xfrm>
            <a:off x="713100" y="3321900"/>
            <a:ext cx="18561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1pPr>
            <a:lvl2pPr lvl="1"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2pPr>
            <a:lvl3pPr lvl="2"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3pPr>
            <a:lvl4pPr lvl="3"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4pPr>
            <a:lvl5pPr lvl="4"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5pPr>
            <a:lvl6pPr lvl="5"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6pPr>
            <a:lvl7pPr lvl="6"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7pPr>
            <a:lvl8pPr lvl="7"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8pPr>
            <a:lvl9pPr lvl="8" algn="l">
              <a:lnSpc>
                <a:spcPct val="100000"/>
              </a:lnSpc>
              <a:spcBef>
                <a:spcPts val="800"/>
              </a:spcBef>
              <a:spcAft>
                <a:spcPts val="800"/>
              </a:spcAft>
              <a:buSzPts val="1200"/>
              <a:buNone/>
              <a:defRPr b="1" sz="1400">
                <a:solidFill>
                  <a:schemeClr val="dk1"/>
                </a:solidFill>
                <a:latin typeface="Montserrat"/>
                <a:ea typeface="Montserrat"/>
                <a:cs typeface="Montserrat"/>
                <a:sym typeface="Montserrat"/>
              </a:defRPr>
            </a:lvl9pPr>
          </a:lstStyle>
          <a:p/>
        </p:txBody>
      </p:sp>
      <p:sp>
        <p:nvSpPr>
          <p:cNvPr id="87" name="Google Shape;87;p10"/>
          <p:cNvSpPr txBox="1"/>
          <p:nvPr>
            <p:ph idx="4" type="subTitle"/>
          </p:nvPr>
        </p:nvSpPr>
        <p:spPr>
          <a:xfrm>
            <a:off x="713100" y="3669300"/>
            <a:ext cx="1856100" cy="93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a:latin typeface="Arial"/>
                <a:ea typeface="Arial"/>
                <a:cs typeface="Arial"/>
                <a:sym typeface="Arial"/>
              </a:defRPr>
            </a:lvl1pPr>
            <a:lvl2pPr lvl="1" algn="l">
              <a:lnSpc>
                <a:spcPct val="100000"/>
              </a:lnSpc>
              <a:spcBef>
                <a:spcPts val="800"/>
              </a:spcBef>
              <a:spcAft>
                <a:spcPts val="0"/>
              </a:spcAft>
              <a:buSzPts val="1200"/>
              <a:buNone/>
              <a:defRPr/>
            </a:lvl2pPr>
            <a:lvl3pPr lvl="2" algn="l">
              <a:lnSpc>
                <a:spcPct val="100000"/>
              </a:lnSpc>
              <a:spcBef>
                <a:spcPts val="800"/>
              </a:spcBef>
              <a:spcAft>
                <a:spcPts val="0"/>
              </a:spcAft>
              <a:buSzPts val="1200"/>
              <a:buNone/>
              <a:defRPr/>
            </a:lvl3pPr>
            <a:lvl4pPr lvl="3" algn="l">
              <a:lnSpc>
                <a:spcPct val="100000"/>
              </a:lnSpc>
              <a:spcBef>
                <a:spcPts val="800"/>
              </a:spcBef>
              <a:spcAft>
                <a:spcPts val="0"/>
              </a:spcAft>
              <a:buSzPts val="1200"/>
              <a:buNone/>
              <a:defRPr/>
            </a:lvl4pPr>
            <a:lvl5pPr lvl="4" algn="l">
              <a:lnSpc>
                <a:spcPct val="100000"/>
              </a:lnSpc>
              <a:spcBef>
                <a:spcPts val="800"/>
              </a:spcBef>
              <a:spcAft>
                <a:spcPts val="0"/>
              </a:spcAft>
              <a:buSzPts val="1200"/>
              <a:buNone/>
              <a:defRPr/>
            </a:lvl5pPr>
            <a:lvl6pPr lvl="5" algn="l">
              <a:lnSpc>
                <a:spcPct val="100000"/>
              </a:lnSpc>
              <a:spcBef>
                <a:spcPts val="800"/>
              </a:spcBef>
              <a:spcAft>
                <a:spcPts val="0"/>
              </a:spcAft>
              <a:buSzPts val="1200"/>
              <a:buNone/>
              <a:defRPr/>
            </a:lvl6pPr>
            <a:lvl7pPr lvl="6" algn="l">
              <a:lnSpc>
                <a:spcPct val="100000"/>
              </a:lnSpc>
              <a:spcBef>
                <a:spcPts val="800"/>
              </a:spcBef>
              <a:spcAft>
                <a:spcPts val="0"/>
              </a:spcAft>
              <a:buSzPts val="1200"/>
              <a:buNone/>
              <a:defRPr/>
            </a:lvl7pPr>
            <a:lvl8pPr lvl="7" algn="l">
              <a:lnSpc>
                <a:spcPct val="100000"/>
              </a:lnSpc>
              <a:spcBef>
                <a:spcPts val="800"/>
              </a:spcBef>
              <a:spcAft>
                <a:spcPts val="0"/>
              </a:spcAft>
              <a:buSzPts val="1200"/>
              <a:buNone/>
              <a:defRPr/>
            </a:lvl8pPr>
            <a:lvl9pPr lvl="8" algn="l">
              <a:lnSpc>
                <a:spcPct val="100000"/>
              </a:lnSpc>
              <a:spcBef>
                <a:spcPts val="800"/>
              </a:spcBef>
              <a:spcAft>
                <a:spcPts val="800"/>
              </a:spcAft>
              <a:buSzPts val="1200"/>
              <a:buNone/>
              <a:defRPr/>
            </a:lvl9pPr>
          </a:lstStyle>
          <a:p/>
        </p:txBody>
      </p:sp>
      <p:sp>
        <p:nvSpPr>
          <p:cNvPr id="88" name="Google Shape;88;p10"/>
          <p:cNvSpPr txBox="1"/>
          <p:nvPr>
            <p:ph idx="5" type="subTitle"/>
          </p:nvPr>
        </p:nvSpPr>
        <p:spPr>
          <a:xfrm>
            <a:off x="6574800" y="1840000"/>
            <a:ext cx="18561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1pPr>
            <a:lvl2pPr lvl="1"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2pPr>
            <a:lvl3pPr lvl="2"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3pPr>
            <a:lvl4pPr lvl="3"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4pPr>
            <a:lvl5pPr lvl="4"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5pPr>
            <a:lvl6pPr lvl="5"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6pPr>
            <a:lvl7pPr lvl="6"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7pPr>
            <a:lvl8pPr lvl="7"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8pPr>
            <a:lvl9pPr lvl="8" algn="l">
              <a:lnSpc>
                <a:spcPct val="100000"/>
              </a:lnSpc>
              <a:spcBef>
                <a:spcPts val="800"/>
              </a:spcBef>
              <a:spcAft>
                <a:spcPts val="800"/>
              </a:spcAft>
              <a:buSzPts val="1200"/>
              <a:buNone/>
              <a:defRPr b="1" sz="1400">
                <a:solidFill>
                  <a:schemeClr val="dk1"/>
                </a:solidFill>
                <a:latin typeface="Montserrat"/>
                <a:ea typeface="Montserrat"/>
                <a:cs typeface="Montserrat"/>
                <a:sym typeface="Montserrat"/>
              </a:defRPr>
            </a:lvl9pPr>
          </a:lstStyle>
          <a:p/>
        </p:txBody>
      </p:sp>
      <p:sp>
        <p:nvSpPr>
          <p:cNvPr id="89" name="Google Shape;89;p10"/>
          <p:cNvSpPr txBox="1"/>
          <p:nvPr>
            <p:ph idx="6" type="subTitle"/>
          </p:nvPr>
        </p:nvSpPr>
        <p:spPr>
          <a:xfrm>
            <a:off x="6574800" y="2187400"/>
            <a:ext cx="1856100" cy="93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a:latin typeface="Arial"/>
                <a:ea typeface="Arial"/>
                <a:cs typeface="Arial"/>
                <a:sym typeface="Arial"/>
              </a:defRPr>
            </a:lvl1pPr>
            <a:lvl2pPr lvl="1" algn="l">
              <a:lnSpc>
                <a:spcPct val="100000"/>
              </a:lnSpc>
              <a:spcBef>
                <a:spcPts val="800"/>
              </a:spcBef>
              <a:spcAft>
                <a:spcPts val="0"/>
              </a:spcAft>
              <a:buSzPts val="1200"/>
              <a:buNone/>
              <a:defRPr/>
            </a:lvl2pPr>
            <a:lvl3pPr lvl="2" algn="l">
              <a:lnSpc>
                <a:spcPct val="100000"/>
              </a:lnSpc>
              <a:spcBef>
                <a:spcPts val="800"/>
              </a:spcBef>
              <a:spcAft>
                <a:spcPts val="0"/>
              </a:spcAft>
              <a:buSzPts val="1200"/>
              <a:buNone/>
              <a:defRPr/>
            </a:lvl3pPr>
            <a:lvl4pPr lvl="3" algn="l">
              <a:lnSpc>
                <a:spcPct val="100000"/>
              </a:lnSpc>
              <a:spcBef>
                <a:spcPts val="800"/>
              </a:spcBef>
              <a:spcAft>
                <a:spcPts val="0"/>
              </a:spcAft>
              <a:buSzPts val="1200"/>
              <a:buNone/>
              <a:defRPr/>
            </a:lvl4pPr>
            <a:lvl5pPr lvl="4" algn="l">
              <a:lnSpc>
                <a:spcPct val="100000"/>
              </a:lnSpc>
              <a:spcBef>
                <a:spcPts val="800"/>
              </a:spcBef>
              <a:spcAft>
                <a:spcPts val="0"/>
              </a:spcAft>
              <a:buSzPts val="1200"/>
              <a:buNone/>
              <a:defRPr/>
            </a:lvl5pPr>
            <a:lvl6pPr lvl="5" algn="l">
              <a:lnSpc>
                <a:spcPct val="100000"/>
              </a:lnSpc>
              <a:spcBef>
                <a:spcPts val="800"/>
              </a:spcBef>
              <a:spcAft>
                <a:spcPts val="0"/>
              </a:spcAft>
              <a:buSzPts val="1200"/>
              <a:buNone/>
              <a:defRPr/>
            </a:lvl6pPr>
            <a:lvl7pPr lvl="6" algn="l">
              <a:lnSpc>
                <a:spcPct val="100000"/>
              </a:lnSpc>
              <a:spcBef>
                <a:spcPts val="800"/>
              </a:spcBef>
              <a:spcAft>
                <a:spcPts val="0"/>
              </a:spcAft>
              <a:buSzPts val="1200"/>
              <a:buNone/>
              <a:defRPr/>
            </a:lvl7pPr>
            <a:lvl8pPr lvl="7" algn="l">
              <a:lnSpc>
                <a:spcPct val="100000"/>
              </a:lnSpc>
              <a:spcBef>
                <a:spcPts val="800"/>
              </a:spcBef>
              <a:spcAft>
                <a:spcPts val="0"/>
              </a:spcAft>
              <a:buSzPts val="1200"/>
              <a:buNone/>
              <a:defRPr/>
            </a:lvl8pPr>
            <a:lvl9pPr lvl="8" algn="l">
              <a:lnSpc>
                <a:spcPct val="100000"/>
              </a:lnSpc>
              <a:spcBef>
                <a:spcPts val="800"/>
              </a:spcBef>
              <a:spcAft>
                <a:spcPts val="800"/>
              </a:spcAft>
              <a:buSzPts val="1200"/>
              <a:buNone/>
              <a:defRPr/>
            </a:lvl9pPr>
          </a:lstStyle>
          <a:p/>
        </p:txBody>
      </p:sp>
      <p:sp>
        <p:nvSpPr>
          <p:cNvPr id="90" name="Google Shape;90;p10"/>
          <p:cNvSpPr txBox="1"/>
          <p:nvPr>
            <p:ph idx="7" type="subTitle"/>
          </p:nvPr>
        </p:nvSpPr>
        <p:spPr>
          <a:xfrm>
            <a:off x="6574800" y="3321900"/>
            <a:ext cx="18561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1" sz="1400">
                <a:solidFill>
                  <a:schemeClr val="dk1"/>
                </a:solidFill>
                <a:latin typeface="Montserrat"/>
                <a:ea typeface="Montserrat"/>
                <a:cs typeface="Montserrat"/>
                <a:sym typeface="Montserrat"/>
              </a:defRPr>
            </a:lvl1pPr>
            <a:lvl2pPr lvl="1"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2pPr>
            <a:lvl3pPr lvl="2"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3pPr>
            <a:lvl4pPr lvl="3"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4pPr>
            <a:lvl5pPr lvl="4"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5pPr>
            <a:lvl6pPr lvl="5"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6pPr>
            <a:lvl7pPr lvl="6"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7pPr>
            <a:lvl8pPr lvl="7" algn="l">
              <a:lnSpc>
                <a:spcPct val="100000"/>
              </a:lnSpc>
              <a:spcBef>
                <a:spcPts val="800"/>
              </a:spcBef>
              <a:spcAft>
                <a:spcPts val="0"/>
              </a:spcAft>
              <a:buSzPts val="1200"/>
              <a:buNone/>
              <a:defRPr b="1" sz="1400">
                <a:solidFill>
                  <a:schemeClr val="dk1"/>
                </a:solidFill>
                <a:latin typeface="Montserrat"/>
                <a:ea typeface="Montserrat"/>
                <a:cs typeface="Montserrat"/>
                <a:sym typeface="Montserrat"/>
              </a:defRPr>
            </a:lvl8pPr>
            <a:lvl9pPr lvl="8" algn="l">
              <a:lnSpc>
                <a:spcPct val="100000"/>
              </a:lnSpc>
              <a:spcBef>
                <a:spcPts val="800"/>
              </a:spcBef>
              <a:spcAft>
                <a:spcPts val="800"/>
              </a:spcAft>
              <a:buSzPts val="1200"/>
              <a:buNone/>
              <a:defRPr b="1" sz="1400">
                <a:solidFill>
                  <a:schemeClr val="dk1"/>
                </a:solidFill>
                <a:latin typeface="Montserrat"/>
                <a:ea typeface="Montserrat"/>
                <a:cs typeface="Montserrat"/>
                <a:sym typeface="Montserrat"/>
              </a:defRPr>
            </a:lvl9pPr>
          </a:lstStyle>
          <a:p/>
        </p:txBody>
      </p:sp>
      <p:sp>
        <p:nvSpPr>
          <p:cNvPr id="91" name="Google Shape;91;p10"/>
          <p:cNvSpPr txBox="1"/>
          <p:nvPr>
            <p:ph idx="8" type="subTitle"/>
          </p:nvPr>
        </p:nvSpPr>
        <p:spPr>
          <a:xfrm>
            <a:off x="6574800" y="3669300"/>
            <a:ext cx="1856100" cy="93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i="0">
                <a:latin typeface="Arial"/>
                <a:ea typeface="Arial"/>
                <a:cs typeface="Arial"/>
                <a:sym typeface="Arial"/>
              </a:defRPr>
            </a:lvl1pPr>
            <a:lvl2pPr lvl="1" algn="l">
              <a:lnSpc>
                <a:spcPct val="100000"/>
              </a:lnSpc>
              <a:spcBef>
                <a:spcPts val="800"/>
              </a:spcBef>
              <a:spcAft>
                <a:spcPts val="0"/>
              </a:spcAft>
              <a:buSzPts val="1200"/>
              <a:buNone/>
              <a:defRPr/>
            </a:lvl2pPr>
            <a:lvl3pPr lvl="2" algn="l">
              <a:lnSpc>
                <a:spcPct val="100000"/>
              </a:lnSpc>
              <a:spcBef>
                <a:spcPts val="800"/>
              </a:spcBef>
              <a:spcAft>
                <a:spcPts val="0"/>
              </a:spcAft>
              <a:buSzPts val="1200"/>
              <a:buNone/>
              <a:defRPr/>
            </a:lvl3pPr>
            <a:lvl4pPr lvl="3" algn="l">
              <a:lnSpc>
                <a:spcPct val="100000"/>
              </a:lnSpc>
              <a:spcBef>
                <a:spcPts val="800"/>
              </a:spcBef>
              <a:spcAft>
                <a:spcPts val="0"/>
              </a:spcAft>
              <a:buSzPts val="1200"/>
              <a:buNone/>
              <a:defRPr/>
            </a:lvl4pPr>
            <a:lvl5pPr lvl="4" algn="l">
              <a:lnSpc>
                <a:spcPct val="100000"/>
              </a:lnSpc>
              <a:spcBef>
                <a:spcPts val="800"/>
              </a:spcBef>
              <a:spcAft>
                <a:spcPts val="0"/>
              </a:spcAft>
              <a:buSzPts val="1200"/>
              <a:buNone/>
              <a:defRPr/>
            </a:lvl5pPr>
            <a:lvl6pPr lvl="5" algn="l">
              <a:lnSpc>
                <a:spcPct val="100000"/>
              </a:lnSpc>
              <a:spcBef>
                <a:spcPts val="800"/>
              </a:spcBef>
              <a:spcAft>
                <a:spcPts val="0"/>
              </a:spcAft>
              <a:buSzPts val="1200"/>
              <a:buNone/>
              <a:defRPr/>
            </a:lvl6pPr>
            <a:lvl7pPr lvl="6" algn="l">
              <a:lnSpc>
                <a:spcPct val="100000"/>
              </a:lnSpc>
              <a:spcBef>
                <a:spcPts val="800"/>
              </a:spcBef>
              <a:spcAft>
                <a:spcPts val="0"/>
              </a:spcAft>
              <a:buSzPts val="1200"/>
              <a:buNone/>
              <a:defRPr/>
            </a:lvl7pPr>
            <a:lvl8pPr lvl="7" algn="l">
              <a:lnSpc>
                <a:spcPct val="100000"/>
              </a:lnSpc>
              <a:spcBef>
                <a:spcPts val="800"/>
              </a:spcBef>
              <a:spcAft>
                <a:spcPts val="0"/>
              </a:spcAft>
              <a:buSzPts val="1200"/>
              <a:buNone/>
              <a:defRPr/>
            </a:lvl8pPr>
            <a:lvl9pPr lvl="8" algn="l">
              <a:lnSpc>
                <a:spcPct val="100000"/>
              </a:lnSpc>
              <a:spcBef>
                <a:spcPts val="800"/>
              </a:spcBef>
              <a:spcAft>
                <a:spcPts val="800"/>
              </a:spcAft>
              <a:buSzPts val="1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23" Type="http://schemas.openxmlformats.org/officeDocument/2006/relationships/theme" Target="../theme/theme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8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8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8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8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8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8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8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800"/>
              </a:spcBef>
              <a:spcAft>
                <a:spcPts val="8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pic>
        <p:nvPicPr>
          <p:cNvPr descr="A picture containing drawing&#10;&#10;Description automatically generated" id="8" name="Google Shape;8;p1"/>
          <p:cNvPicPr preferRelativeResize="0"/>
          <p:nvPr/>
        </p:nvPicPr>
        <p:blipFill rotWithShape="1">
          <a:blip r:embed="rId1">
            <a:alphaModFix/>
          </a:blip>
          <a:srcRect b="0" l="0" r="0" t="0"/>
          <a:stretch/>
        </p:blipFill>
        <p:spPr>
          <a:xfrm>
            <a:off x="7559040" y="4698475"/>
            <a:ext cx="871861" cy="27860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hyperlink" Target="https://docs.google.com/spreadsheets/d/1AS5ZnELQjwgFQHvDR6foyp24NuUA9QlBRnYjk8jh5mA/edit?usp=shar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www.tandfonline.com/doi/full/10.1080/02564602.2023.2242318" TargetMode="External"/><Relationship Id="rId4" Type="http://schemas.openxmlformats.org/officeDocument/2006/relationships/image" Target="../media/image2.png"/><Relationship Id="rId5" Type="http://schemas.openxmlformats.org/officeDocument/2006/relationships/hyperlink" Target="https://www.tandfonline.com/doi/full/10.1080/02564602.2023.2242318" TargetMode="External"/><Relationship Id="rId6" Type="http://schemas.openxmlformats.org/officeDocument/2006/relationships/image" Target="../media/image18.png"/><Relationship Id="rId7"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journals.plos.org/plosone/article?id=10.1371/journal.pone.0153286" TargetMode="External"/><Relationship Id="rId4" Type="http://schemas.openxmlformats.org/officeDocument/2006/relationships/image" Target="../media/image2.png"/><Relationship Id="rId5" Type="http://schemas.openxmlformats.org/officeDocument/2006/relationships/hyperlink" Target="https://journals.plos.org/plosone/article?id=10.1371/journal.pone.0153286" TargetMode="External"/><Relationship Id="rId6" Type="http://schemas.openxmlformats.org/officeDocument/2006/relationships/image" Target="../media/image22.png"/><Relationship Id="rId7"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harbinengineeringjournal.com/index.php/journal/article/view/354" TargetMode="External"/><Relationship Id="rId4" Type="http://schemas.openxmlformats.org/officeDocument/2006/relationships/image" Target="../media/image2.png"/><Relationship Id="rId5" Type="http://schemas.openxmlformats.org/officeDocument/2006/relationships/hyperlink" Target="https://harbinengineeringjournal.com/index.php/journal/article/view/354" TargetMode="External"/><Relationship Id="rId6" Type="http://schemas.openxmlformats.org/officeDocument/2006/relationships/image" Target="../media/image26.png"/><Relationship Id="rId7"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47.jpg"/><Relationship Id="rId6" Type="http://schemas.openxmlformats.org/officeDocument/2006/relationships/image" Target="../media/image50.jpg"/></Relationships>
</file>

<file path=ppt/slides/_rels/slide17.xml.rels><?xml version="1.0" encoding="UTF-8" standalone="yes"?><Relationships xmlns="http://schemas.openxmlformats.org/package/2006/relationships"><Relationship Id="rId10" Type="http://schemas.openxmlformats.org/officeDocument/2006/relationships/hyperlink" Target="https://iris.who.int/bitstream/handle/10665/43894/9789241596657_eng.pdf?sequence=1"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48.png"/><Relationship Id="rId9" Type="http://schemas.openxmlformats.org/officeDocument/2006/relationships/image" Target="../media/image31.png"/><Relationship Id="rId5" Type="http://schemas.openxmlformats.org/officeDocument/2006/relationships/image" Target="../media/image52.jpg"/><Relationship Id="rId6" Type="http://schemas.openxmlformats.org/officeDocument/2006/relationships/image" Target="../media/image51.jpg"/><Relationship Id="rId7" Type="http://schemas.openxmlformats.org/officeDocument/2006/relationships/image" Target="../media/image49.png"/><Relationship Id="rId8" Type="http://schemas.openxmlformats.org/officeDocument/2006/relationships/hyperlink" Target="https://doi.org/10.3390/electronics9060997"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hyperlink" Target="https://en.wikipedia.org/wiki/Decision_tree" TargetMode="External"/><Relationship Id="rId6" Type="http://schemas.openxmlformats.org/officeDocument/2006/relationships/image" Target="../media/image35.png"/><Relationship Id="rId7" Type="http://schemas.openxmlformats.org/officeDocument/2006/relationships/hyperlink" Target="https://catboost.ai/news/catboost-enables-fast-gradient-boosting-on-decision-trees-using-gpus" TargetMode="External"/></Relationships>
</file>

<file path=ppt/slides/_rels/slide2.xml.rels><?xml version="1.0" encoding="UTF-8" standalone="yes"?><Relationships xmlns="http://schemas.openxmlformats.org/package/2006/relationships"><Relationship Id="rId10" Type="http://schemas.openxmlformats.org/officeDocument/2006/relationships/hyperlink" Target="https://www.semanticscholar.org/paper/Anemia-Detection-using-Image-Processing-Irum-Akram/6f2681ed0057359ea8322af870f67d87567eaccb"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pubmed.ncbi.nlm.nih.gov/18498676/" TargetMode="External"/><Relationship Id="rId4" Type="http://schemas.openxmlformats.org/officeDocument/2006/relationships/image" Target="../media/image2.png"/><Relationship Id="rId9"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hyperlink" Target="https://www.slideshare.net/DrMedical2/anemia-causes-types-symptoms-diet-and-treatment" TargetMode="External"/><Relationship Id="rId7" Type="http://schemas.openxmlformats.org/officeDocument/2006/relationships/image" Target="../media/image7.png"/><Relationship Id="rId8" Type="http://schemas.openxmlformats.org/officeDocument/2006/relationships/hyperlink" Target="https://www.myupchar.com/en/test/anemia-profil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0.png"/><Relationship Id="rId5" Type="http://schemas.openxmlformats.org/officeDocument/2006/relationships/hyperlink" Target="https://www.sciencedirect.com/science/article/pii/S0933365722002299"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40.png"/><Relationship Id="rId7"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37.png"/><Relationship Id="rId5"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42.png"/><Relationship Id="rId5" Type="http://schemas.openxmlformats.org/officeDocument/2006/relationships/image" Target="../media/image34.png"/><Relationship Id="rId6"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38.png"/><Relationship Id="rId5"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43.png"/><Relationship Id="rId5"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hyperlink" Target="https://www.sciencedirect.com/science/article/pii/S0736467907001412" TargetMode="External"/><Relationship Id="rId9" Type="http://schemas.openxmlformats.org/officeDocument/2006/relationships/hyperlink" Target="https://www.sciencedirect.com/science/article/pii/S0933365722002299" TargetMode="External"/><Relationship Id="rId5" Type="http://schemas.openxmlformats.org/officeDocument/2006/relationships/hyperlink" Target="https://ieeexplore.ieee.org/abstract/document/9293134" TargetMode="External"/><Relationship Id="rId6" Type="http://schemas.openxmlformats.org/officeDocument/2006/relationships/hyperlink" Target="https://ieeexplore.ieee.org/abstract/document/7533760" TargetMode="External"/><Relationship Id="rId7" Type="http://schemas.openxmlformats.org/officeDocument/2006/relationships/hyperlink" Target="https://onlinelibrary.wiley.com/doi/abs/10.1002/ima.22359" TargetMode="External"/><Relationship Id="rId8" Type="http://schemas.openxmlformats.org/officeDocument/2006/relationships/hyperlink" Target="https://www.sciencedirect.com/science/article/pii/S0169260716302474"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hyperlink" Target="https://medicalxpress.com/news/2018-12-required-anemia-smartphone.html" TargetMode="External"/><Relationship Id="rId6" Type="http://schemas.openxmlformats.org/officeDocument/2006/relationships/image" Target="../media/image46.png"/><Relationship Id="rId7" Type="http://schemas.openxmlformats.org/officeDocument/2006/relationships/hyperlink" Target="https://harbinengineeringjournal.com/index.php/journal/article/view/354/29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20.png"/><Relationship Id="rId9" Type="http://schemas.openxmlformats.org/officeDocument/2006/relationships/hyperlink" Target="https://newatlas.com/medical/anemia-detection-smartphone-app-camera/" TargetMode="External"/><Relationship Id="rId5" Type="http://schemas.openxmlformats.org/officeDocument/2006/relationships/hyperlink" Target="https://www.healthcareradius.in/products-suppliers/27720-bosch-haemoglobin-monitor-detects-anemia-without-blood-tests" TargetMode="External"/><Relationship Id="rId6" Type="http://schemas.openxmlformats.org/officeDocument/2006/relationships/image" Target="../media/image13.png"/><Relationship Id="rId7" Type="http://schemas.openxmlformats.org/officeDocument/2006/relationships/hyperlink" Target="https://medicalxpress.com/news/2018-12-required-anemia-smartphone.html" TargetMode="External"/><Relationship Id="rId8"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hyperlink" Target="https://www.ncbi.nlm.nih.gov/pmc/articles/PMC887531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hyperlink" Target="https://www.ncbi.nlm.nih.gov/pmc/articles/PMC6943840/" TargetMode="External"/><Relationship Id="rId6" Type="http://schemas.openxmlformats.org/officeDocument/2006/relationships/image" Target="../media/image10.png"/><Relationship Id="rId7" Type="http://schemas.openxmlformats.org/officeDocument/2006/relationships/image" Target="../media/image6.png"/><Relationship Id="rId8" Type="http://schemas.openxmlformats.org/officeDocument/2006/relationships/hyperlink" Target="https://www.researchgate.net/figure/Example-images-of-eye-and-tongue-pallor-sites-with-varying-pallor-severity-grades_fig2_315382999"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hyperlink" Target="https://www.ijpediatrics.com/index.php/ijcp/article/view/38" TargetMode="External"/><Relationship Id="rId7" Type="http://schemas.openxmlformats.org/officeDocument/2006/relationships/hyperlink" Target="https://www.ncbi.nlm.nih.gov/pmc/articles/PMC279713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3"/>
          <p:cNvSpPr txBox="1"/>
          <p:nvPr>
            <p:ph type="ctrTitle"/>
          </p:nvPr>
        </p:nvSpPr>
        <p:spPr>
          <a:xfrm>
            <a:off x="784047" y="1119263"/>
            <a:ext cx="7575900" cy="15699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3000"/>
              <a:t>AI/ML based assisted screening of anemia using patient images</a:t>
            </a:r>
            <a:endParaRPr sz="3000"/>
          </a:p>
          <a:p>
            <a:pPr indent="0" lvl="0" marL="0" rtl="0" algn="ctr">
              <a:spcBef>
                <a:spcPts val="0"/>
              </a:spcBef>
              <a:spcAft>
                <a:spcPts val="0"/>
              </a:spcAft>
              <a:buNone/>
            </a:pPr>
            <a:r>
              <a:rPr lang="en" sz="3000"/>
              <a:t>for remote diagnosis</a:t>
            </a:r>
            <a:endParaRPr sz="3000"/>
          </a:p>
        </p:txBody>
      </p:sp>
      <p:pic>
        <p:nvPicPr>
          <p:cNvPr id="208" name="Google Shape;208;p23"/>
          <p:cNvPicPr preferRelativeResize="0"/>
          <p:nvPr/>
        </p:nvPicPr>
        <p:blipFill>
          <a:blip r:embed="rId3">
            <a:alphaModFix/>
          </a:blip>
          <a:stretch>
            <a:fillRect/>
          </a:stretch>
        </p:blipFill>
        <p:spPr>
          <a:xfrm>
            <a:off x="7386525" y="157075"/>
            <a:ext cx="1275025" cy="414525"/>
          </a:xfrm>
          <a:prstGeom prst="rect">
            <a:avLst/>
          </a:prstGeom>
          <a:noFill/>
          <a:ln>
            <a:noFill/>
          </a:ln>
        </p:spPr>
      </p:pic>
      <p:sp>
        <p:nvSpPr>
          <p:cNvPr id="209" name="Google Shape;209;p23"/>
          <p:cNvSpPr txBox="1"/>
          <p:nvPr>
            <p:ph idx="1" type="subTitle"/>
          </p:nvPr>
        </p:nvSpPr>
        <p:spPr>
          <a:xfrm>
            <a:off x="784050" y="3565775"/>
            <a:ext cx="44763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Guide: Dr. Nirmal Punjabi</a:t>
            </a:r>
            <a:endParaRPr/>
          </a:p>
          <a:p>
            <a:pPr indent="0" lvl="0" marL="0" rtl="0" algn="l">
              <a:spcBef>
                <a:spcPts val="0"/>
              </a:spcBef>
              <a:spcAft>
                <a:spcPts val="0"/>
              </a:spcAft>
              <a:buNone/>
            </a:pPr>
            <a:r>
              <a:rPr lang="en"/>
              <a:t>Co-Guide: </a:t>
            </a:r>
            <a:r>
              <a:rPr lang="en"/>
              <a:t>Prof. Ganesh Ramakrishnan</a:t>
            </a:r>
            <a:endParaRPr/>
          </a:p>
        </p:txBody>
      </p:sp>
      <p:sp>
        <p:nvSpPr>
          <p:cNvPr id="210" name="Google Shape;210;p23"/>
          <p:cNvSpPr txBox="1"/>
          <p:nvPr>
            <p:ph idx="1" type="subTitle"/>
          </p:nvPr>
        </p:nvSpPr>
        <p:spPr>
          <a:xfrm>
            <a:off x="5357650" y="3427325"/>
            <a:ext cx="3303900" cy="1015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Industry Partner: Intelehealth</a:t>
            </a:r>
            <a:endParaRPr/>
          </a:p>
          <a:p>
            <a:pPr indent="0" lvl="0" marL="0" rtl="0" algn="l">
              <a:spcBef>
                <a:spcPts val="0"/>
              </a:spcBef>
              <a:spcAft>
                <a:spcPts val="0"/>
              </a:spcAft>
              <a:buNone/>
            </a:pPr>
            <a:r>
              <a:rPr lang="en"/>
              <a:t>Mentors: Mr. Ramesh (CTO)</a:t>
            </a:r>
            <a:endParaRPr/>
          </a:p>
          <a:p>
            <a:pPr indent="0" lvl="0" marL="0" rtl="0" algn="l">
              <a:spcBef>
                <a:spcPts val="0"/>
              </a:spcBef>
              <a:spcAft>
                <a:spcPts val="0"/>
              </a:spcAft>
              <a:buNone/>
            </a:pPr>
            <a:r>
              <a:rPr lang="en"/>
              <a:t>		 Dr. Neha (CEO)</a:t>
            </a:r>
            <a:endParaRPr/>
          </a:p>
        </p:txBody>
      </p:sp>
      <p:sp>
        <p:nvSpPr>
          <p:cNvPr id="211" name="Google Shape;211;p23"/>
          <p:cNvSpPr txBox="1"/>
          <p:nvPr>
            <p:ph idx="1" type="subTitle"/>
          </p:nvPr>
        </p:nvSpPr>
        <p:spPr>
          <a:xfrm>
            <a:off x="784050" y="109925"/>
            <a:ext cx="44763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Dual Degree Project Stage 1 Presentation</a:t>
            </a:r>
            <a:endParaRPr/>
          </a:p>
        </p:txBody>
      </p:sp>
      <p:sp>
        <p:nvSpPr>
          <p:cNvPr id="212" name="Google Shape;212;p23"/>
          <p:cNvSpPr txBox="1"/>
          <p:nvPr>
            <p:ph idx="1" type="subTitle"/>
          </p:nvPr>
        </p:nvSpPr>
        <p:spPr>
          <a:xfrm>
            <a:off x="2333850" y="2689175"/>
            <a:ext cx="44763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Presented By - Shrey Gupta (190100112)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2"/>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Answers to Key Questions</a:t>
            </a:r>
            <a:endParaRPr/>
          </a:p>
        </p:txBody>
      </p:sp>
      <p:sp>
        <p:nvSpPr>
          <p:cNvPr id="367" name="Google Shape;367;p32"/>
          <p:cNvSpPr txBox="1"/>
          <p:nvPr>
            <p:ph idx="1" type="body"/>
          </p:nvPr>
        </p:nvSpPr>
        <p:spPr>
          <a:xfrm>
            <a:off x="597775" y="722225"/>
            <a:ext cx="77178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500"/>
              <a:t>4.    Which body location is best for determining pallor via smartphone image?</a:t>
            </a:r>
            <a:endParaRPr sz="1500"/>
          </a:p>
          <a:p>
            <a:pPr indent="0" lvl="0" marL="0" rtl="0" algn="l">
              <a:spcBef>
                <a:spcPts val="0"/>
              </a:spcBef>
              <a:spcAft>
                <a:spcPts val="0"/>
              </a:spcAft>
              <a:buNone/>
            </a:pPr>
            <a:r>
              <a:t/>
            </a:r>
            <a:endParaRPr/>
          </a:p>
        </p:txBody>
      </p:sp>
      <p:pic>
        <p:nvPicPr>
          <p:cNvPr id="368" name="Google Shape;368;p32"/>
          <p:cNvPicPr preferRelativeResize="0"/>
          <p:nvPr/>
        </p:nvPicPr>
        <p:blipFill>
          <a:blip r:embed="rId3">
            <a:alphaModFix/>
          </a:blip>
          <a:stretch>
            <a:fillRect/>
          </a:stretch>
        </p:blipFill>
        <p:spPr>
          <a:xfrm>
            <a:off x="7386525" y="157075"/>
            <a:ext cx="1275025" cy="414525"/>
          </a:xfrm>
          <a:prstGeom prst="rect">
            <a:avLst/>
          </a:prstGeom>
          <a:noFill/>
          <a:ln>
            <a:noFill/>
          </a:ln>
        </p:spPr>
      </p:pic>
      <p:pic>
        <p:nvPicPr>
          <p:cNvPr id="369" name="Google Shape;369;p32" title="Chart"/>
          <p:cNvPicPr preferRelativeResize="0"/>
          <p:nvPr/>
        </p:nvPicPr>
        <p:blipFill>
          <a:blip r:embed="rId4">
            <a:alphaModFix/>
          </a:blip>
          <a:stretch>
            <a:fillRect/>
          </a:stretch>
        </p:blipFill>
        <p:spPr>
          <a:xfrm>
            <a:off x="597775" y="1200600"/>
            <a:ext cx="5212310" cy="3220675"/>
          </a:xfrm>
          <a:prstGeom prst="rect">
            <a:avLst/>
          </a:prstGeom>
          <a:noFill/>
          <a:ln cap="flat" cmpd="sng" w="9525">
            <a:solidFill>
              <a:schemeClr val="dk2"/>
            </a:solidFill>
            <a:prstDash val="solid"/>
            <a:round/>
            <a:headEnd len="sm" w="sm" type="none"/>
            <a:tailEnd len="sm" w="sm" type="none"/>
          </a:ln>
        </p:spPr>
      </p:pic>
      <p:graphicFrame>
        <p:nvGraphicFramePr>
          <p:cNvPr id="370" name="Google Shape;370;p32"/>
          <p:cNvGraphicFramePr/>
          <p:nvPr/>
        </p:nvGraphicFramePr>
        <p:xfrm>
          <a:off x="5992075" y="1561850"/>
          <a:ext cx="3000000" cy="3000000"/>
        </p:xfrm>
        <a:graphic>
          <a:graphicData uri="http://schemas.openxmlformats.org/drawingml/2006/table">
            <a:tbl>
              <a:tblPr>
                <a:noFill/>
                <a:tableStyleId>{B5CB7EA9-9065-42EB-B022-A1710DCEFB17}</a:tableStyleId>
              </a:tblPr>
              <a:tblGrid>
                <a:gridCol w="1277075"/>
                <a:gridCol w="1277075"/>
              </a:tblGrid>
              <a:tr h="434475">
                <a:tc>
                  <a:txBody>
                    <a:bodyPr/>
                    <a:lstStyle/>
                    <a:p>
                      <a:pPr indent="0" lvl="0" marL="0" rtl="0" algn="ctr">
                        <a:lnSpc>
                          <a:spcPct val="100000"/>
                        </a:lnSpc>
                        <a:spcBef>
                          <a:spcPts val="0"/>
                        </a:spcBef>
                        <a:spcAft>
                          <a:spcPts val="0"/>
                        </a:spcAft>
                        <a:buNone/>
                      </a:pPr>
                      <a:r>
                        <a:rPr i="1" lang="en" sz="1000"/>
                        <a:t>Anatomic Site</a:t>
                      </a:r>
                      <a:endParaRPr i="1" sz="1000"/>
                    </a:p>
                  </a:txBody>
                  <a:tcPr marT="19050" marB="19050" marR="28575" marL="28575" anchor="ctr">
                    <a:lnB cap="flat" cmpd="sng" w="22850">
                      <a:solidFill>
                        <a:srgbClr val="8093B3"/>
                      </a:solidFill>
                      <a:prstDash val="solid"/>
                      <a:round/>
                      <a:headEnd len="sm" w="sm" type="none"/>
                      <a:tailEnd len="sm" w="sm" type="none"/>
                    </a:lnB>
                    <a:solidFill>
                      <a:srgbClr val="DFE4EC"/>
                    </a:solidFill>
                  </a:tcPr>
                </a:tc>
                <a:tc>
                  <a:txBody>
                    <a:bodyPr/>
                    <a:lstStyle/>
                    <a:p>
                      <a:pPr indent="0" lvl="0" marL="0" rtl="0" algn="ctr">
                        <a:lnSpc>
                          <a:spcPct val="100000"/>
                        </a:lnSpc>
                        <a:spcBef>
                          <a:spcPts val="0"/>
                        </a:spcBef>
                        <a:spcAft>
                          <a:spcPts val="0"/>
                        </a:spcAft>
                        <a:buNone/>
                      </a:pPr>
                      <a:r>
                        <a:rPr lang="en" sz="1000">
                          <a:solidFill>
                            <a:srgbClr val="FFFFFF"/>
                          </a:solidFill>
                        </a:rPr>
                        <a:t>COUNTA of Anatomic Site</a:t>
                      </a:r>
                      <a:endParaRPr sz="1000">
                        <a:solidFill>
                          <a:srgbClr val="FFFFFF"/>
                        </a:solidFill>
                      </a:endParaRPr>
                    </a:p>
                  </a:txBody>
                  <a:tcPr marT="19050" marB="19050" marR="91425" marL="91425" anchor="ctr">
                    <a:lnR cap="flat" cmpd="sng" w="7625">
                      <a:solidFill>
                        <a:srgbClr val="000000"/>
                      </a:solidFill>
                      <a:prstDash val="solid"/>
                      <a:round/>
                      <a:headEnd len="sm" w="sm" type="none"/>
                      <a:tailEnd len="sm" w="sm" type="none"/>
                    </a:lnR>
                    <a:lnB cap="flat" cmpd="sng" w="22850">
                      <a:solidFill>
                        <a:srgbClr val="8093B3"/>
                      </a:solidFill>
                      <a:prstDash val="solid"/>
                      <a:round/>
                      <a:headEnd len="sm" w="sm" type="none"/>
                      <a:tailEnd len="sm" w="sm" type="none"/>
                    </a:lnB>
                    <a:solidFill>
                      <a:srgbClr val="8093B3"/>
                    </a:solidFill>
                  </a:tcPr>
                </a:tc>
              </a:tr>
              <a:tr h="238950">
                <a:tc>
                  <a:txBody>
                    <a:bodyPr/>
                    <a:lstStyle/>
                    <a:p>
                      <a:pPr indent="0" lvl="0" marL="0" rtl="0" algn="ctr">
                        <a:lnSpc>
                          <a:spcPct val="100000"/>
                        </a:lnSpc>
                        <a:spcBef>
                          <a:spcPts val="0"/>
                        </a:spcBef>
                        <a:spcAft>
                          <a:spcPts val="0"/>
                        </a:spcAft>
                        <a:buNone/>
                      </a:pPr>
                      <a:r>
                        <a:rPr lang="en" sz="1000"/>
                        <a:t>conjunctiva</a:t>
                      </a:r>
                      <a:endParaRPr sz="1000"/>
                    </a:p>
                  </a:txBody>
                  <a:tcPr marT="19050" marB="19050" marR="28575" marL="28575" anchor="ctr">
                    <a:lnR cap="flat" cmpd="sng" w="7625">
                      <a:solidFill>
                        <a:srgbClr val="FFFFFF"/>
                      </a:solidFill>
                      <a:prstDash val="solid"/>
                      <a:round/>
                      <a:headEnd len="sm" w="sm" type="none"/>
                      <a:tailEnd len="sm" w="sm" type="none"/>
                    </a:lnR>
                    <a:lnT cap="flat" cmpd="sng" w="22850">
                      <a:solidFill>
                        <a:srgbClr val="8093B3"/>
                      </a:solidFill>
                      <a:prstDash val="solid"/>
                      <a:round/>
                      <a:headEnd len="sm" w="sm" type="none"/>
                      <a:tailEnd len="sm" w="sm" type="none"/>
                    </a:lnT>
                    <a:solidFill>
                      <a:srgbClr val="F4F6F8"/>
                    </a:solidFill>
                  </a:tcPr>
                </a:tc>
                <a:tc>
                  <a:txBody>
                    <a:bodyPr/>
                    <a:lstStyle/>
                    <a:p>
                      <a:pPr indent="0" lvl="0" marL="0" rtl="0" algn="ctr">
                        <a:lnSpc>
                          <a:spcPct val="100000"/>
                        </a:lnSpc>
                        <a:spcBef>
                          <a:spcPts val="0"/>
                        </a:spcBef>
                        <a:spcAft>
                          <a:spcPts val="0"/>
                        </a:spcAft>
                        <a:buNone/>
                      </a:pPr>
                      <a:r>
                        <a:rPr lang="en" sz="1000"/>
                        <a:t>18</a:t>
                      </a:r>
                      <a:endParaRPr sz="1000"/>
                    </a:p>
                  </a:txBody>
                  <a:tcPr marT="19050" marB="19050" marR="28575" marL="28575" anchor="ctr">
                    <a:lnL cap="flat" cmpd="sng" w="7625">
                      <a:solidFill>
                        <a:srgbClr val="FFFFFF"/>
                      </a:solidFill>
                      <a:prstDash val="solid"/>
                      <a:round/>
                      <a:headEnd len="sm" w="sm" type="none"/>
                      <a:tailEnd len="sm" w="sm" type="none"/>
                    </a:lnL>
                    <a:lnT cap="flat" cmpd="sng" w="22850">
                      <a:solidFill>
                        <a:srgbClr val="8093B3"/>
                      </a:solidFill>
                      <a:prstDash val="solid"/>
                      <a:round/>
                      <a:headEnd len="sm" w="sm" type="none"/>
                      <a:tailEnd len="sm" w="sm" type="none"/>
                    </a:lnT>
                    <a:solidFill>
                      <a:srgbClr val="FFFFFF"/>
                    </a:solidFill>
                  </a:tcPr>
                </a:tc>
              </a:tr>
              <a:tr h="434475">
                <a:tc>
                  <a:txBody>
                    <a:bodyPr/>
                    <a:lstStyle/>
                    <a:p>
                      <a:pPr indent="0" lvl="0" marL="0" rtl="0" algn="ctr">
                        <a:lnSpc>
                          <a:spcPct val="100000"/>
                        </a:lnSpc>
                        <a:spcBef>
                          <a:spcPts val="0"/>
                        </a:spcBef>
                        <a:spcAft>
                          <a:spcPts val="0"/>
                        </a:spcAft>
                        <a:buNone/>
                      </a:pPr>
                      <a:r>
                        <a:rPr lang="en" sz="1000"/>
                        <a:t>conjunctiva, sclera, lower lip</a:t>
                      </a:r>
                      <a:endParaRPr sz="1000"/>
                    </a:p>
                  </a:txBody>
                  <a:tcPr marT="19050" marB="19050" marR="28575" marL="28575" anchor="ctr">
                    <a:lnR cap="flat" cmpd="sng" w="7625">
                      <a:solidFill>
                        <a:srgbClr val="FFFFFF"/>
                      </a:solidFill>
                      <a:prstDash val="solid"/>
                      <a:round/>
                      <a:headEnd len="sm" w="sm" type="none"/>
                      <a:tailEnd len="sm" w="sm" type="none"/>
                    </a:lnR>
                    <a:solidFill>
                      <a:srgbClr val="F4F6F8"/>
                    </a:solidFill>
                  </a:tcPr>
                </a:tc>
                <a:tc>
                  <a:txBody>
                    <a:bodyPr/>
                    <a:lstStyle/>
                    <a:p>
                      <a:pPr indent="0" lvl="0" marL="0" rtl="0" algn="ctr">
                        <a:lnSpc>
                          <a:spcPct val="100000"/>
                        </a:lnSpc>
                        <a:spcBef>
                          <a:spcPts val="0"/>
                        </a:spcBef>
                        <a:spcAft>
                          <a:spcPts val="0"/>
                        </a:spcAft>
                        <a:buNone/>
                      </a:pPr>
                      <a:r>
                        <a:rPr lang="en" sz="1000"/>
                        <a:t>1</a:t>
                      </a:r>
                      <a:endParaRPr sz="1000"/>
                    </a:p>
                  </a:txBody>
                  <a:tcPr marT="19050" marB="19050" marR="28575" marL="28575" anchor="ctr">
                    <a:lnL cap="flat" cmpd="sng" w="7625">
                      <a:solidFill>
                        <a:srgbClr val="FFFFFF"/>
                      </a:solidFill>
                      <a:prstDash val="solid"/>
                      <a:round/>
                      <a:headEnd len="sm" w="sm" type="none"/>
                      <a:tailEnd len="sm" w="sm" type="none"/>
                    </a:lnL>
                    <a:solidFill>
                      <a:srgbClr val="FFFFFF"/>
                    </a:solidFill>
                  </a:tcPr>
                </a:tc>
              </a:tr>
              <a:tr h="238950">
                <a:tc>
                  <a:txBody>
                    <a:bodyPr/>
                    <a:lstStyle/>
                    <a:p>
                      <a:pPr indent="0" lvl="0" marL="0" rtl="0" algn="ctr">
                        <a:lnSpc>
                          <a:spcPct val="100000"/>
                        </a:lnSpc>
                        <a:spcBef>
                          <a:spcPts val="0"/>
                        </a:spcBef>
                        <a:spcAft>
                          <a:spcPts val="0"/>
                        </a:spcAft>
                        <a:buNone/>
                      </a:pPr>
                      <a:r>
                        <a:rPr lang="en" sz="1000"/>
                        <a:t>fingernail</a:t>
                      </a:r>
                      <a:endParaRPr sz="1000"/>
                    </a:p>
                  </a:txBody>
                  <a:tcPr marT="19050" marB="19050" marR="28575" marL="28575" anchor="ctr">
                    <a:lnR cap="flat" cmpd="sng" w="7625">
                      <a:solidFill>
                        <a:srgbClr val="FFFFFF"/>
                      </a:solidFill>
                      <a:prstDash val="solid"/>
                      <a:round/>
                      <a:headEnd len="sm" w="sm" type="none"/>
                      <a:tailEnd len="sm" w="sm" type="none"/>
                    </a:lnR>
                    <a:solidFill>
                      <a:srgbClr val="F4F6F8"/>
                    </a:solidFill>
                  </a:tcPr>
                </a:tc>
                <a:tc>
                  <a:txBody>
                    <a:bodyPr/>
                    <a:lstStyle/>
                    <a:p>
                      <a:pPr indent="0" lvl="0" marL="0" rtl="0" algn="ctr">
                        <a:lnSpc>
                          <a:spcPct val="100000"/>
                        </a:lnSpc>
                        <a:spcBef>
                          <a:spcPts val="0"/>
                        </a:spcBef>
                        <a:spcAft>
                          <a:spcPts val="0"/>
                        </a:spcAft>
                        <a:buNone/>
                      </a:pPr>
                      <a:r>
                        <a:rPr lang="en" sz="1000"/>
                        <a:t>4</a:t>
                      </a:r>
                      <a:endParaRPr sz="1000"/>
                    </a:p>
                  </a:txBody>
                  <a:tcPr marT="19050" marB="19050" marR="28575" marL="28575" anchor="ctr">
                    <a:lnL cap="flat" cmpd="sng" w="7625">
                      <a:solidFill>
                        <a:srgbClr val="FFFFFF"/>
                      </a:solidFill>
                      <a:prstDash val="solid"/>
                      <a:round/>
                      <a:headEnd len="sm" w="sm" type="none"/>
                      <a:tailEnd len="sm" w="sm" type="none"/>
                    </a:lnL>
                    <a:solidFill>
                      <a:srgbClr val="FFFFFF"/>
                    </a:solidFill>
                  </a:tcPr>
                </a:tc>
              </a:tr>
              <a:tr h="238950">
                <a:tc>
                  <a:txBody>
                    <a:bodyPr/>
                    <a:lstStyle/>
                    <a:p>
                      <a:pPr indent="0" lvl="0" marL="0" rtl="0" algn="ctr">
                        <a:lnSpc>
                          <a:spcPct val="100000"/>
                        </a:lnSpc>
                        <a:spcBef>
                          <a:spcPts val="0"/>
                        </a:spcBef>
                        <a:spcAft>
                          <a:spcPts val="0"/>
                        </a:spcAft>
                        <a:buNone/>
                      </a:pPr>
                      <a:r>
                        <a:rPr lang="en" sz="1000"/>
                        <a:t>palm</a:t>
                      </a:r>
                      <a:endParaRPr sz="1000"/>
                    </a:p>
                  </a:txBody>
                  <a:tcPr marT="19050" marB="19050" marR="28575" marL="28575" anchor="ctr">
                    <a:lnR cap="flat" cmpd="sng" w="7625">
                      <a:solidFill>
                        <a:srgbClr val="FFFFFF"/>
                      </a:solidFill>
                      <a:prstDash val="solid"/>
                      <a:round/>
                      <a:headEnd len="sm" w="sm" type="none"/>
                      <a:tailEnd len="sm" w="sm" type="none"/>
                    </a:lnR>
                    <a:solidFill>
                      <a:srgbClr val="F4F6F8"/>
                    </a:solidFill>
                  </a:tcPr>
                </a:tc>
                <a:tc>
                  <a:txBody>
                    <a:bodyPr/>
                    <a:lstStyle/>
                    <a:p>
                      <a:pPr indent="0" lvl="0" marL="0" rtl="0" algn="ctr">
                        <a:lnSpc>
                          <a:spcPct val="100000"/>
                        </a:lnSpc>
                        <a:spcBef>
                          <a:spcPts val="0"/>
                        </a:spcBef>
                        <a:spcAft>
                          <a:spcPts val="0"/>
                        </a:spcAft>
                        <a:buNone/>
                      </a:pPr>
                      <a:r>
                        <a:rPr lang="en" sz="1000"/>
                        <a:t>3</a:t>
                      </a:r>
                      <a:endParaRPr sz="1000"/>
                    </a:p>
                  </a:txBody>
                  <a:tcPr marT="19050" marB="19050" marR="28575" marL="28575" anchor="ctr">
                    <a:lnL cap="flat" cmpd="sng" w="7625">
                      <a:solidFill>
                        <a:srgbClr val="FFFFFF"/>
                      </a:solidFill>
                      <a:prstDash val="solid"/>
                      <a:round/>
                      <a:headEnd len="sm" w="sm" type="none"/>
                      <a:tailEnd len="sm" w="sm" type="none"/>
                    </a:lnL>
                    <a:solidFill>
                      <a:srgbClr val="FFFFFF"/>
                    </a:solidFill>
                  </a:tcPr>
                </a:tc>
              </a:tr>
              <a:tr h="434475">
                <a:tc>
                  <a:txBody>
                    <a:bodyPr/>
                    <a:lstStyle/>
                    <a:p>
                      <a:pPr indent="0" lvl="0" marL="0" rtl="0" algn="ctr">
                        <a:lnSpc>
                          <a:spcPct val="100000"/>
                        </a:lnSpc>
                        <a:spcBef>
                          <a:spcPts val="0"/>
                        </a:spcBef>
                        <a:spcAft>
                          <a:spcPts val="0"/>
                        </a:spcAft>
                        <a:buNone/>
                      </a:pPr>
                      <a:r>
                        <a:rPr lang="en" sz="1000"/>
                        <a:t>palm, nail and conjunctiva</a:t>
                      </a:r>
                      <a:endParaRPr sz="1000"/>
                    </a:p>
                  </a:txBody>
                  <a:tcPr marT="19050" marB="19050" marR="28575" marL="28575" anchor="ctr">
                    <a:lnR cap="flat" cmpd="sng" w="7625">
                      <a:solidFill>
                        <a:srgbClr val="FFFFFF"/>
                      </a:solidFill>
                      <a:prstDash val="solid"/>
                      <a:round/>
                      <a:headEnd len="sm" w="sm" type="none"/>
                      <a:tailEnd len="sm" w="sm" type="none"/>
                    </a:lnR>
                    <a:solidFill>
                      <a:srgbClr val="F4F6F8"/>
                    </a:solidFill>
                  </a:tcPr>
                </a:tc>
                <a:tc>
                  <a:txBody>
                    <a:bodyPr/>
                    <a:lstStyle/>
                    <a:p>
                      <a:pPr indent="0" lvl="0" marL="0" rtl="0" algn="ctr">
                        <a:lnSpc>
                          <a:spcPct val="100000"/>
                        </a:lnSpc>
                        <a:spcBef>
                          <a:spcPts val="0"/>
                        </a:spcBef>
                        <a:spcAft>
                          <a:spcPts val="0"/>
                        </a:spcAft>
                        <a:buNone/>
                      </a:pPr>
                      <a:r>
                        <a:rPr lang="en" sz="1000"/>
                        <a:t>1</a:t>
                      </a:r>
                      <a:endParaRPr sz="1000"/>
                    </a:p>
                  </a:txBody>
                  <a:tcPr marT="19050" marB="19050" marR="28575" marL="28575" anchor="ctr">
                    <a:lnL cap="flat" cmpd="sng" w="7625">
                      <a:solidFill>
                        <a:srgbClr val="FFFFFF"/>
                      </a:solidFill>
                      <a:prstDash val="solid"/>
                      <a:round/>
                      <a:headEnd len="sm" w="sm" type="none"/>
                      <a:tailEnd len="sm" w="sm" type="none"/>
                    </a:lnL>
                    <a:solidFill>
                      <a:srgbClr val="FFFFFF"/>
                    </a:solidFill>
                  </a:tcPr>
                </a:tc>
              </a:tr>
              <a:tr h="238950">
                <a:tc>
                  <a:txBody>
                    <a:bodyPr/>
                    <a:lstStyle/>
                    <a:p>
                      <a:pPr indent="0" lvl="0" marL="0" rtl="0" algn="ctr">
                        <a:lnSpc>
                          <a:spcPct val="100000"/>
                        </a:lnSpc>
                        <a:spcBef>
                          <a:spcPts val="0"/>
                        </a:spcBef>
                        <a:spcAft>
                          <a:spcPts val="0"/>
                        </a:spcAft>
                        <a:buNone/>
                      </a:pPr>
                      <a:r>
                        <a:rPr lang="en" sz="1000"/>
                        <a:t>tongue</a:t>
                      </a:r>
                      <a:endParaRPr sz="1000"/>
                    </a:p>
                  </a:txBody>
                  <a:tcPr marT="19050" marB="19050" marR="28575" marL="28575" anchor="ctr">
                    <a:lnR cap="flat" cmpd="sng" w="7625">
                      <a:solidFill>
                        <a:srgbClr val="FFFFFF"/>
                      </a:solidFill>
                      <a:prstDash val="solid"/>
                      <a:round/>
                      <a:headEnd len="sm" w="sm" type="none"/>
                      <a:tailEnd len="sm" w="sm" type="none"/>
                    </a:lnR>
                    <a:lnB cap="flat" cmpd="sng" w="22850">
                      <a:solidFill>
                        <a:srgbClr val="000000"/>
                      </a:solidFill>
                      <a:prstDash val="solid"/>
                      <a:round/>
                      <a:headEnd len="sm" w="sm" type="none"/>
                      <a:tailEnd len="sm" w="sm" type="none"/>
                    </a:lnB>
                    <a:solidFill>
                      <a:srgbClr val="F4F6F8"/>
                    </a:solidFill>
                  </a:tcPr>
                </a:tc>
                <a:tc>
                  <a:txBody>
                    <a:bodyPr/>
                    <a:lstStyle/>
                    <a:p>
                      <a:pPr indent="0" lvl="0" marL="0" rtl="0" algn="ctr">
                        <a:lnSpc>
                          <a:spcPct val="100000"/>
                        </a:lnSpc>
                        <a:spcBef>
                          <a:spcPts val="0"/>
                        </a:spcBef>
                        <a:spcAft>
                          <a:spcPts val="0"/>
                        </a:spcAft>
                        <a:buNone/>
                      </a:pPr>
                      <a:r>
                        <a:rPr lang="en" sz="1000"/>
                        <a:t>1</a:t>
                      </a:r>
                      <a:endParaRPr sz="1000"/>
                    </a:p>
                  </a:txBody>
                  <a:tcPr marT="19050" marB="19050" marR="28575" marL="28575" anchor="ctr">
                    <a:lnL cap="flat" cmpd="sng" w="7625">
                      <a:solidFill>
                        <a:srgbClr val="FFFFFF"/>
                      </a:solidFill>
                      <a:prstDash val="solid"/>
                      <a:round/>
                      <a:headEnd len="sm" w="sm" type="none"/>
                      <a:tailEnd len="sm" w="sm" type="none"/>
                    </a:lnL>
                    <a:lnB cap="flat" cmpd="sng" w="22850">
                      <a:solidFill>
                        <a:srgbClr val="000000"/>
                      </a:solidFill>
                      <a:prstDash val="solid"/>
                      <a:round/>
                      <a:headEnd len="sm" w="sm" type="none"/>
                      <a:tailEnd len="sm" w="sm" type="none"/>
                    </a:lnB>
                    <a:solidFill>
                      <a:srgbClr val="FFFFFF"/>
                    </a:solidFill>
                  </a:tcPr>
                </a:tc>
              </a:tr>
              <a:tr h="238950">
                <a:tc>
                  <a:txBody>
                    <a:bodyPr/>
                    <a:lstStyle/>
                    <a:p>
                      <a:pPr indent="0" lvl="0" marL="0" rtl="0" algn="ctr">
                        <a:lnSpc>
                          <a:spcPct val="100000"/>
                        </a:lnSpc>
                        <a:spcBef>
                          <a:spcPts val="0"/>
                        </a:spcBef>
                        <a:spcAft>
                          <a:spcPts val="0"/>
                        </a:spcAft>
                        <a:buNone/>
                      </a:pPr>
                      <a:r>
                        <a:rPr b="1" lang="en" sz="1000"/>
                        <a:t>Grand Total</a:t>
                      </a:r>
                      <a:endParaRPr b="1" sz="1000"/>
                    </a:p>
                  </a:txBody>
                  <a:tcPr marT="19050" marB="19050" marR="28575" marL="28575" anchor="ctr">
                    <a:lnT cap="flat" cmpd="sng" w="22850">
                      <a:solidFill>
                        <a:srgbClr val="000000"/>
                      </a:solidFill>
                      <a:prstDash val="solid"/>
                      <a:round/>
                      <a:headEnd len="sm" w="sm" type="none"/>
                      <a:tailEnd len="sm" w="sm" type="none"/>
                    </a:lnT>
                    <a:solidFill>
                      <a:srgbClr val="DFE4EC"/>
                    </a:solidFill>
                  </a:tcPr>
                </a:tc>
                <a:tc>
                  <a:txBody>
                    <a:bodyPr/>
                    <a:lstStyle/>
                    <a:p>
                      <a:pPr indent="0" lvl="0" marL="0" rtl="0" algn="ctr">
                        <a:lnSpc>
                          <a:spcPct val="100000"/>
                        </a:lnSpc>
                        <a:spcBef>
                          <a:spcPts val="0"/>
                        </a:spcBef>
                        <a:spcAft>
                          <a:spcPts val="0"/>
                        </a:spcAft>
                        <a:buNone/>
                      </a:pPr>
                      <a:r>
                        <a:rPr b="1" lang="en" sz="1000"/>
                        <a:t>28</a:t>
                      </a:r>
                      <a:endParaRPr b="1" sz="1000"/>
                    </a:p>
                  </a:txBody>
                  <a:tcPr marT="19050" marB="19050" marR="28575" marL="28575" anchor="ctr">
                    <a:lnT cap="flat" cmpd="sng" w="22850">
                      <a:solidFill>
                        <a:srgbClr val="000000"/>
                      </a:solidFill>
                      <a:prstDash val="solid"/>
                      <a:round/>
                      <a:headEnd len="sm" w="sm" type="none"/>
                      <a:tailEnd len="sm" w="sm" type="none"/>
                    </a:lnT>
                    <a:solidFill>
                      <a:srgbClr val="DFE4EC"/>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3"/>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Summary</a:t>
            </a:r>
            <a:endParaRPr/>
          </a:p>
        </p:txBody>
      </p:sp>
      <p:pic>
        <p:nvPicPr>
          <p:cNvPr id="376" name="Google Shape;376;p33"/>
          <p:cNvPicPr preferRelativeResize="0"/>
          <p:nvPr/>
        </p:nvPicPr>
        <p:blipFill>
          <a:blip r:embed="rId3">
            <a:alphaModFix/>
          </a:blip>
          <a:stretch>
            <a:fillRect/>
          </a:stretch>
        </p:blipFill>
        <p:spPr>
          <a:xfrm>
            <a:off x="7386525" y="157075"/>
            <a:ext cx="1275025" cy="414525"/>
          </a:xfrm>
          <a:prstGeom prst="rect">
            <a:avLst/>
          </a:prstGeom>
          <a:noFill/>
          <a:ln>
            <a:noFill/>
          </a:ln>
        </p:spPr>
      </p:pic>
      <p:graphicFrame>
        <p:nvGraphicFramePr>
          <p:cNvPr id="377" name="Google Shape;377;p33"/>
          <p:cNvGraphicFramePr/>
          <p:nvPr/>
        </p:nvGraphicFramePr>
        <p:xfrm>
          <a:off x="504800" y="990600"/>
          <a:ext cx="3000000" cy="3000000"/>
        </p:xfrm>
        <a:graphic>
          <a:graphicData uri="http://schemas.openxmlformats.org/drawingml/2006/table">
            <a:tbl>
              <a:tblPr>
                <a:noFill/>
                <a:tableStyleId>{B5CB7EA9-9065-42EB-B022-A1710DCEFB17}</a:tableStyleId>
              </a:tblPr>
              <a:tblGrid>
                <a:gridCol w="543225"/>
                <a:gridCol w="1834875"/>
                <a:gridCol w="680275"/>
                <a:gridCol w="702725"/>
                <a:gridCol w="612500"/>
                <a:gridCol w="809425"/>
                <a:gridCol w="590275"/>
                <a:gridCol w="590275"/>
                <a:gridCol w="590275"/>
                <a:gridCol w="590275"/>
                <a:gridCol w="590275"/>
              </a:tblGrid>
              <a:tr h="381000">
                <a:tc>
                  <a:txBody>
                    <a:bodyPr/>
                    <a:lstStyle/>
                    <a:p>
                      <a:pPr indent="0" lvl="0" marL="0" rtl="0" algn="ctr">
                        <a:lnSpc>
                          <a:spcPct val="100000"/>
                        </a:lnSpc>
                        <a:spcBef>
                          <a:spcPts val="0"/>
                        </a:spcBef>
                        <a:spcAft>
                          <a:spcPts val="0"/>
                        </a:spcAft>
                        <a:buNone/>
                      </a:pPr>
                      <a:r>
                        <a:rPr b="1" lang="en" sz="900">
                          <a:latin typeface="Calibri"/>
                          <a:ea typeface="Calibri"/>
                          <a:cs typeface="Calibri"/>
                          <a:sym typeface="Calibri"/>
                        </a:rPr>
                        <a:t>Sr No</a:t>
                      </a:r>
                      <a:endParaRPr b="1" sz="90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900">
                          <a:latin typeface="Calibri"/>
                          <a:ea typeface="Calibri"/>
                          <a:cs typeface="Calibri"/>
                          <a:sym typeface="Calibri"/>
                        </a:rPr>
                        <a:t>Title of Paper</a:t>
                      </a:r>
                      <a:endParaRPr b="1" sz="90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900">
                          <a:latin typeface="Calibri"/>
                          <a:ea typeface="Calibri"/>
                          <a:cs typeface="Calibri"/>
                          <a:sym typeface="Calibri"/>
                        </a:rPr>
                        <a:t>Author</a:t>
                      </a:r>
                      <a:endParaRPr b="1" sz="90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900">
                          <a:latin typeface="Calibri"/>
                          <a:ea typeface="Calibri"/>
                          <a:cs typeface="Calibri"/>
                          <a:sym typeface="Calibri"/>
                        </a:rPr>
                        <a:t>Anatomic Site</a:t>
                      </a:r>
                      <a:endParaRPr b="1" sz="90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900">
                          <a:latin typeface="Calibri"/>
                          <a:ea typeface="Calibri"/>
                          <a:cs typeface="Calibri"/>
                          <a:sym typeface="Calibri"/>
                        </a:rPr>
                        <a:t>Year of Publication</a:t>
                      </a:r>
                      <a:endParaRPr b="1" sz="90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900">
                          <a:latin typeface="Calibri"/>
                          <a:ea typeface="Calibri"/>
                          <a:cs typeface="Calibri"/>
                          <a:sym typeface="Calibri"/>
                        </a:rPr>
                        <a:t>Study Location</a:t>
                      </a:r>
                      <a:endParaRPr b="1" sz="90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900">
                          <a:latin typeface="Calibri"/>
                          <a:ea typeface="Calibri"/>
                          <a:cs typeface="Calibri"/>
                          <a:sym typeface="Calibri"/>
                        </a:rPr>
                        <a:t>No. of people</a:t>
                      </a:r>
                      <a:endParaRPr b="1" sz="90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900">
                          <a:latin typeface="Calibri"/>
                          <a:ea typeface="Calibri"/>
                          <a:cs typeface="Calibri"/>
                          <a:sym typeface="Calibri"/>
                        </a:rPr>
                        <a:t>Accuracy</a:t>
                      </a:r>
                      <a:endParaRPr b="1" sz="90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900">
                          <a:latin typeface="Calibri"/>
                          <a:ea typeface="Calibri"/>
                          <a:cs typeface="Calibri"/>
                          <a:sym typeface="Calibri"/>
                        </a:rPr>
                        <a:t>Sensitivity</a:t>
                      </a:r>
                      <a:endParaRPr b="1" sz="90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900">
                          <a:latin typeface="Calibri"/>
                          <a:ea typeface="Calibri"/>
                          <a:cs typeface="Calibri"/>
                          <a:sym typeface="Calibri"/>
                        </a:rPr>
                        <a:t>Precision</a:t>
                      </a:r>
                      <a:endParaRPr b="1" sz="90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900">
                          <a:latin typeface="Calibri"/>
                          <a:ea typeface="Calibri"/>
                          <a:cs typeface="Calibri"/>
                          <a:sym typeface="Calibri"/>
                        </a:rPr>
                        <a:t>Specificity</a:t>
                      </a:r>
                      <a:endParaRPr b="1" sz="90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81000">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1</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Detection of iron deficiency anemia by medical images: a comparative study of machine learning algorithms</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Peter Appiahene et al</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palm</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2023</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solidFill>
                            <a:srgbClr val="000000"/>
                          </a:solidFill>
                          <a:latin typeface="Calibri"/>
                          <a:ea typeface="Calibri"/>
                          <a:cs typeface="Calibri"/>
                          <a:sym typeface="Calibri"/>
                        </a:rPr>
                        <a:t>Ghana</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527</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0.99</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0.99</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0.99</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NA</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81000">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2</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Iron deficiency anemia detection using machine learning models: A comparative study of fingernails, palm and conjunctiva of the eye images</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Justice Williams Asare et al</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palm</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2023</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Clr>
                          <a:srgbClr val="000000"/>
                        </a:buClr>
                        <a:buSzPts val="1100"/>
                        <a:buFont typeface="Arial"/>
                        <a:buNone/>
                      </a:pPr>
                      <a:r>
                        <a:rPr lang="en" sz="750">
                          <a:solidFill>
                            <a:srgbClr val="000000"/>
                          </a:solidFill>
                          <a:latin typeface="Calibri"/>
                          <a:ea typeface="Calibri"/>
                          <a:cs typeface="Calibri"/>
                          <a:sym typeface="Calibri"/>
                        </a:rPr>
                        <a:t>Ghana</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710</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0.98</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0.99</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0.99</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NA</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81000">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3</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A Deep Learning-based System for Detecting Anemia from Eye Conjunctiva Images Taken from a Smartphone</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Pallavi et al</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conjunctiva</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2023</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India</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300</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0.97</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0.96</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0.94</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NA</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81000">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4</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Non-Invasive Detection of Anaemia Using Digital Photographs of the Conjunctiva</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Shaun Collings et al</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conjunctiva</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2016</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New Zealand</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106</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NA</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0.93</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NA</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0.72</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81000">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5</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Smartphone app for non-invasive detection of anemia using only patient-sourced photos</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Robert G. Mannino et al</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fingernail</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2018</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United States</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337</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NA</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0.92</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NA</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0.76</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81000">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6</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Non-Invasive Measurement of Hemoglobin Using Smartphone</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R. Mala et al</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palm, nail and conjunctiva</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2023</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India</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solidFill>
                            <a:srgbClr val="000000"/>
                          </a:solidFill>
                          <a:latin typeface="Calibri"/>
                          <a:ea typeface="Calibri"/>
                          <a:cs typeface="Calibri"/>
                          <a:sym typeface="Calibri"/>
                        </a:rPr>
                        <a:t>115</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0.8</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0.8</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0.94</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0.8</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81000">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7</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Feasibility of smartphone colorimetry of the face as an anaemia screening tool for infants and young children in Ghana</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Thomas Alan Wemyss et al</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conjunctiva, sclera, lower lip</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2023</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Ghana</a:t>
                      </a:r>
                      <a:endParaRPr sz="75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62</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0.91</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0.93</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0.81</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750">
                          <a:latin typeface="Calibri"/>
                          <a:ea typeface="Calibri"/>
                          <a:cs typeface="Calibri"/>
                          <a:sym typeface="Calibri"/>
                        </a:rPr>
                        <a:t>0.89</a:t>
                      </a:r>
                      <a:endParaRPr sz="750">
                        <a:latin typeface="Calibri"/>
                        <a:ea typeface="Calibri"/>
                        <a:cs typeface="Calibri"/>
                        <a:sym typeface="Calibri"/>
                      </a:endParaRPr>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
        <p:nvSpPr>
          <p:cNvPr id="378" name="Google Shape;378;p33"/>
          <p:cNvSpPr txBox="1"/>
          <p:nvPr/>
        </p:nvSpPr>
        <p:spPr>
          <a:xfrm>
            <a:off x="504800" y="4331600"/>
            <a:ext cx="261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Link to full comparison table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4"/>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Pallavi et al [</a:t>
            </a:r>
            <a:r>
              <a:rPr lang="en" u="sng">
                <a:solidFill>
                  <a:schemeClr val="hlink"/>
                </a:solidFill>
                <a:hlinkClick r:id="rId3"/>
              </a:rPr>
              <a:t>3</a:t>
            </a:r>
            <a:r>
              <a:rPr lang="en"/>
              <a:t>]</a:t>
            </a:r>
            <a:endParaRPr/>
          </a:p>
        </p:txBody>
      </p:sp>
      <p:pic>
        <p:nvPicPr>
          <p:cNvPr id="384" name="Google Shape;384;p34"/>
          <p:cNvPicPr preferRelativeResize="0"/>
          <p:nvPr/>
        </p:nvPicPr>
        <p:blipFill>
          <a:blip r:embed="rId4">
            <a:alphaModFix/>
          </a:blip>
          <a:stretch>
            <a:fillRect/>
          </a:stretch>
        </p:blipFill>
        <p:spPr>
          <a:xfrm>
            <a:off x="7386525" y="157075"/>
            <a:ext cx="1275025" cy="414525"/>
          </a:xfrm>
          <a:prstGeom prst="rect">
            <a:avLst/>
          </a:prstGeom>
          <a:noFill/>
          <a:ln>
            <a:noFill/>
          </a:ln>
        </p:spPr>
      </p:pic>
      <p:sp>
        <p:nvSpPr>
          <p:cNvPr id="385" name="Google Shape;385;p34"/>
          <p:cNvSpPr txBox="1"/>
          <p:nvPr>
            <p:ph idx="1" type="body"/>
          </p:nvPr>
        </p:nvSpPr>
        <p:spPr>
          <a:xfrm>
            <a:off x="713088" y="672150"/>
            <a:ext cx="4838100" cy="738900"/>
          </a:xfrm>
          <a:prstGeom prst="rect">
            <a:avLst/>
          </a:prstGeom>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u="sng"/>
              <a:t>Aim</a:t>
            </a:r>
            <a:endParaRPr u="sng"/>
          </a:p>
          <a:p>
            <a:pPr indent="-304800" lvl="1" marL="914400" rtl="0" algn="l">
              <a:spcBef>
                <a:spcPts val="0"/>
              </a:spcBef>
              <a:spcAft>
                <a:spcPts val="0"/>
              </a:spcAft>
              <a:buSzPts val="1200"/>
              <a:buChar char="○"/>
            </a:pPr>
            <a:r>
              <a:rPr lang="en"/>
              <a:t>Develop an Artificial Intelligence (AI)-based bot </a:t>
            </a:r>
            <a:br>
              <a:rPr lang="en"/>
            </a:br>
            <a:r>
              <a:rPr lang="en"/>
              <a:t>to screen people for anemia</a:t>
            </a:r>
            <a:endParaRPr/>
          </a:p>
        </p:txBody>
      </p:sp>
      <p:sp>
        <p:nvSpPr>
          <p:cNvPr id="386" name="Google Shape;386;p34"/>
          <p:cNvSpPr txBox="1"/>
          <p:nvPr/>
        </p:nvSpPr>
        <p:spPr>
          <a:xfrm>
            <a:off x="713100" y="4754750"/>
            <a:ext cx="1214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5"/>
              </a:rPr>
              <a:t>tandfonline.com</a:t>
            </a:r>
            <a:endParaRPr sz="900"/>
          </a:p>
        </p:txBody>
      </p:sp>
      <p:pic>
        <p:nvPicPr>
          <p:cNvPr id="387" name="Google Shape;387;p34"/>
          <p:cNvPicPr preferRelativeResize="0"/>
          <p:nvPr/>
        </p:nvPicPr>
        <p:blipFill>
          <a:blip r:embed="rId6">
            <a:alphaModFix/>
          </a:blip>
          <a:stretch>
            <a:fillRect/>
          </a:stretch>
        </p:blipFill>
        <p:spPr>
          <a:xfrm>
            <a:off x="5839810" y="774113"/>
            <a:ext cx="2599615" cy="2087437"/>
          </a:xfrm>
          <a:prstGeom prst="rect">
            <a:avLst/>
          </a:prstGeom>
          <a:noFill/>
          <a:ln>
            <a:noFill/>
          </a:ln>
        </p:spPr>
      </p:pic>
      <p:sp>
        <p:nvSpPr>
          <p:cNvPr id="388" name="Google Shape;388;p34"/>
          <p:cNvSpPr txBox="1"/>
          <p:nvPr/>
        </p:nvSpPr>
        <p:spPr>
          <a:xfrm>
            <a:off x="6067796" y="571589"/>
            <a:ext cx="2363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333333"/>
                </a:solidFill>
              </a:rPr>
              <a:t>Complete workflow</a:t>
            </a:r>
            <a:endParaRPr sz="1200"/>
          </a:p>
        </p:txBody>
      </p:sp>
      <p:pic>
        <p:nvPicPr>
          <p:cNvPr id="389" name="Google Shape;389;p34"/>
          <p:cNvPicPr preferRelativeResize="0"/>
          <p:nvPr/>
        </p:nvPicPr>
        <p:blipFill>
          <a:blip r:embed="rId7">
            <a:alphaModFix/>
          </a:blip>
          <a:stretch>
            <a:fillRect/>
          </a:stretch>
        </p:blipFill>
        <p:spPr>
          <a:xfrm>
            <a:off x="5466200" y="2963500"/>
            <a:ext cx="3436300" cy="1168350"/>
          </a:xfrm>
          <a:prstGeom prst="rect">
            <a:avLst/>
          </a:prstGeom>
          <a:noFill/>
          <a:ln>
            <a:noFill/>
          </a:ln>
        </p:spPr>
      </p:pic>
      <p:sp>
        <p:nvSpPr>
          <p:cNvPr id="390" name="Google Shape;390;p34"/>
          <p:cNvSpPr txBox="1"/>
          <p:nvPr/>
        </p:nvSpPr>
        <p:spPr>
          <a:xfrm>
            <a:off x="5466200" y="4188000"/>
            <a:ext cx="30000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300"/>
              </a:spcBef>
              <a:spcAft>
                <a:spcPts val="1300"/>
              </a:spcAft>
              <a:buNone/>
            </a:pPr>
            <a:r>
              <a:rPr lang="en" sz="1100">
                <a:solidFill>
                  <a:srgbClr val="333333"/>
                </a:solidFill>
              </a:rPr>
              <a:t>Representation of the architecture of the classification mode</a:t>
            </a:r>
            <a:endParaRPr sz="1100">
              <a:solidFill>
                <a:srgbClr val="333333"/>
              </a:solidFill>
            </a:endParaRPr>
          </a:p>
        </p:txBody>
      </p:sp>
      <p:sp>
        <p:nvSpPr>
          <p:cNvPr id="391" name="Google Shape;391;p34"/>
          <p:cNvSpPr txBox="1"/>
          <p:nvPr/>
        </p:nvSpPr>
        <p:spPr>
          <a:xfrm>
            <a:off x="713100" y="1243200"/>
            <a:ext cx="4709100" cy="23088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u="sng">
                <a:solidFill>
                  <a:schemeClr val="dk1"/>
                </a:solidFill>
              </a:rPr>
              <a:t>Methodology</a:t>
            </a:r>
            <a:endParaRPr sz="1200" u="sng">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Data collection of 300 people using KOBO Tool box</a:t>
            </a:r>
            <a:endParaRPr sz="1200">
              <a:solidFill>
                <a:schemeClr val="dk1"/>
              </a:solidFill>
            </a:endParaRPr>
          </a:p>
          <a:p>
            <a:pPr indent="-304800" lvl="2" marL="1371600" rtl="0" algn="l">
              <a:spcBef>
                <a:spcPts val="0"/>
              </a:spcBef>
              <a:spcAft>
                <a:spcPts val="0"/>
              </a:spcAft>
              <a:buClr>
                <a:schemeClr val="dk1"/>
              </a:buClr>
              <a:buSzPts val="1200"/>
              <a:buChar char="■"/>
            </a:pPr>
            <a:r>
              <a:rPr lang="en" sz="1300">
                <a:solidFill>
                  <a:srgbClr val="333333"/>
                </a:solidFill>
              </a:rPr>
              <a:t>160 anemic cases </a:t>
            </a:r>
            <a:endParaRPr sz="1300">
              <a:solidFill>
                <a:srgbClr val="333333"/>
              </a:solidFill>
            </a:endParaRPr>
          </a:p>
          <a:p>
            <a:pPr indent="-304800" lvl="2" marL="1371600" rtl="0" algn="l">
              <a:spcBef>
                <a:spcPts val="0"/>
              </a:spcBef>
              <a:spcAft>
                <a:spcPts val="0"/>
              </a:spcAft>
              <a:buClr>
                <a:schemeClr val="dk1"/>
              </a:buClr>
              <a:buSzPts val="1200"/>
              <a:buChar char="■"/>
            </a:pPr>
            <a:r>
              <a:rPr lang="en" sz="1300">
                <a:solidFill>
                  <a:srgbClr val="333333"/>
                </a:solidFill>
              </a:rPr>
              <a:t>140 non-anemic</a:t>
            </a:r>
            <a:endParaRPr sz="1300">
              <a:solidFill>
                <a:srgbClr val="333333"/>
              </a:solidFill>
            </a:endParaRPr>
          </a:p>
          <a:p>
            <a:pPr indent="-311150" lvl="1" marL="914400" rtl="0" algn="l">
              <a:spcBef>
                <a:spcPts val="0"/>
              </a:spcBef>
              <a:spcAft>
                <a:spcPts val="0"/>
              </a:spcAft>
              <a:buClr>
                <a:srgbClr val="333333"/>
              </a:buClr>
              <a:buSzPts val="1300"/>
              <a:buChar char="○"/>
            </a:pPr>
            <a:r>
              <a:rPr lang="en" sz="1300">
                <a:solidFill>
                  <a:srgbClr val="333333"/>
                </a:solidFill>
              </a:rPr>
              <a:t>Used some open-sourced eyes images with conjunctiva parts available on the internet</a:t>
            </a:r>
            <a:endParaRPr sz="1300">
              <a:solidFill>
                <a:srgbClr val="333333"/>
              </a:solidFill>
            </a:endParaRPr>
          </a:p>
          <a:p>
            <a:pPr indent="-304800" lvl="1" marL="914400" rtl="0" algn="l">
              <a:spcBef>
                <a:spcPts val="0"/>
              </a:spcBef>
              <a:spcAft>
                <a:spcPts val="0"/>
              </a:spcAft>
              <a:buClr>
                <a:schemeClr val="dk1"/>
              </a:buClr>
              <a:buSzPts val="1200"/>
              <a:buChar char="○"/>
            </a:pPr>
            <a:r>
              <a:rPr lang="en" sz="1300">
                <a:solidFill>
                  <a:srgbClr val="333333"/>
                </a:solidFill>
              </a:rPr>
              <a:t>Generated ROI using “Labelme” software and fully convolutional networks (FCN)</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Data augmentation to avoid the overfitting such as position-based and pixel-based algorithms </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70:20:10 split for training, validation and testing sets</a:t>
            </a:r>
            <a:endParaRPr/>
          </a:p>
        </p:txBody>
      </p:sp>
      <p:sp>
        <p:nvSpPr>
          <p:cNvPr id="392" name="Google Shape;392;p34"/>
          <p:cNvSpPr txBox="1"/>
          <p:nvPr/>
        </p:nvSpPr>
        <p:spPr>
          <a:xfrm>
            <a:off x="713100" y="3362825"/>
            <a:ext cx="51267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u="sng">
                <a:solidFill>
                  <a:schemeClr val="dk1"/>
                </a:solidFill>
              </a:rPr>
              <a:t>Conclusion</a:t>
            </a:r>
            <a:endParaRPr sz="1200" u="sng">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ResNet-34 had the best performance</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IOU of 0.9272</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Validation accuracy of 0.9699 </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Validation precision of 0.9415 </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Validation recall of 0.9571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5"/>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Shaun Collings et al [</a:t>
            </a:r>
            <a:r>
              <a:rPr lang="en" u="sng">
                <a:solidFill>
                  <a:schemeClr val="hlink"/>
                </a:solidFill>
                <a:hlinkClick r:id="rId3"/>
              </a:rPr>
              <a:t>4</a:t>
            </a:r>
            <a:r>
              <a:rPr lang="en"/>
              <a:t>]</a:t>
            </a:r>
            <a:endParaRPr/>
          </a:p>
        </p:txBody>
      </p:sp>
      <p:pic>
        <p:nvPicPr>
          <p:cNvPr id="398" name="Google Shape;398;p35"/>
          <p:cNvPicPr preferRelativeResize="0"/>
          <p:nvPr/>
        </p:nvPicPr>
        <p:blipFill>
          <a:blip r:embed="rId4">
            <a:alphaModFix/>
          </a:blip>
          <a:stretch>
            <a:fillRect/>
          </a:stretch>
        </p:blipFill>
        <p:spPr>
          <a:xfrm>
            <a:off x="7386525" y="157075"/>
            <a:ext cx="1275025" cy="414525"/>
          </a:xfrm>
          <a:prstGeom prst="rect">
            <a:avLst/>
          </a:prstGeom>
          <a:noFill/>
          <a:ln>
            <a:noFill/>
          </a:ln>
        </p:spPr>
      </p:pic>
      <p:sp>
        <p:nvSpPr>
          <p:cNvPr id="399" name="Google Shape;399;p35"/>
          <p:cNvSpPr txBox="1"/>
          <p:nvPr>
            <p:ph idx="1" type="body"/>
          </p:nvPr>
        </p:nvSpPr>
        <p:spPr>
          <a:xfrm>
            <a:off x="713100" y="773950"/>
            <a:ext cx="4693200" cy="2586000"/>
          </a:xfrm>
          <a:prstGeom prst="rect">
            <a:avLst/>
          </a:prstGeom>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u="sng"/>
              <a:t>Aim</a:t>
            </a:r>
            <a:endParaRPr u="sng"/>
          </a:p>
          <a:p>
            <a:pPr indent="-304800" lvl="1" marL="914400" rtl="0" algn="l">
              <a:spcBef>
                <a:spcPts val="0"/>
              </a:spcBef>
              <a:spcAft>
                <a:spcPts val="0"/>
              </a:spcAft>
              <a:buSzPts val="1200"/>
              <a:buChar char="○"/>
            </a:pPr>
            <a:r>
              <a:rPr lang="en"/>
              <a:t>Detect anaemia by conjunctival pallor using digital photographs taken with a smartphone.</a:t>
            </a:r>
            <a:endParaRPr/>
          </a:p>
          <a:p>
            <a:pPr indent="-304800" lvl="0" marL="457200" rtl="0" algn="l">
              <a:spcBef>
                <a:spcPts val="0"/>
              </a:spcBef>
              <a:spcAft>
                <a:spcPts val="0"/>
              </a:spcAft>
              <a:buSzPts val="1200"/>
              <a:buChar char="●"/>
            </a:pPr>
            <a:r>
              <a:rPr lang="en" u="sng"/>
              <a:t>Methodology</a:t>
            </a:r>
            <a:endParaRPr u="sng"/>
          </a:p>
          <a:p>
            <a:pPr indent="-304800" lvl="1" marL="914400" rtl="0" algn="l">
              <a:spcBef>
                <a:spcPts val="0"/>
              </a:spcBef>
              <a:spcAft>
                <a:spcPts val="0"/>
              </a:spcAft>
              <a:buSzPts val="1200"/>
              <a:buChar char="○"/>
            </a:pPr>
            <a:r>
              <a:rPr lang="en"/>
              <a:t>Collect data from 106 people using Panasonic DMC-LX5 digital camera and iPhone 5S smartphone</a:t>
            </a:r>
            <a:endParaRPr/>
          </a:p>
          <a:p>
            <a:pPr indent="-304800" lvl="1" marL="914400" rtl="0" algn="l">
              <a:spcBef>
                <a:spcPts val="0"/>
              </a:spcBef>
              <a:spcAft>
                <a:spcPts val="0"/>
              </a:spcAft>
              <a:buSzPts val="1200"/>
              <a:buChar char="○"/>
            </a:pPr>
            <a:r>
              <a:rPr lang="en"/>
              <a:t>Screen images on the basis of quality of photographs</a:t>
            </a:r>
            <a:endParaRPr/>
          </a:p>
          <a:p>
            <a:pPr indent="-304800" lvl="1" marL="914400" rtl="0" algn="l">
              <a:spcBef>
                <a:spcPts val="0"/>
              </a:spcBef>
              <a:spcAft>
                <a:spcPts val="0"/>
              </a:spcAft>
              <a:buSzPts val="1200"/>
              <a:buChar char="○"/>
            </a:pPr>
            <a:r>
              <a:rPr lang="en"/>
              <a:t>Extract erythema index  (EI) and fit a linear curve using the sum-of-squares method with EI as parameters</a:t>
            </a:r>
            <a:endParaRPr/>
          </a:p>
          <a:p>
            <a:pPr indent="0" lvl="0" marL="914400" rtl="0" algn="ctr">
              <a:spcBef>
                <a:spcPts val="0"/>
              </a:spcBef>
              <a:spcAft>
                <a:spcPts val="0"/>
              </a:spcAft>
              <a:buNone/>
            </a:pPr>
            <a:r>
              <a:rPr lang="en"/>
              <a:t>EI = log(S</a:t>
            </a:r>
            <a:r>
              <a:rPr baseline="-25000" lang="en"/>
              <a:t>red</a:t>
            </a:r>
            <a:r>
              <a:rPr lang="en"/>
              <a:t>) − log(S</a:t>
            </a:r>
            <a:r>
              <a:rPr baseline="-25000" lang="en"/>
              <a:t>green</a:t>
            </a:r>
            <a:r>
              <a:rPr lang="en"/>
              <a:t>)</a:t>
            </a:r>
            <a:endParaRPr/>
          </a:p>
          <a:p>
            <a:pPr indent="0" lvl="0" marL="914400" rtl="0" algn="l">
              <a:spcBef>
                <a:spcPts val="0"/>
              </a:spcBef>
              <a:spcAft>
                <a:spcPts val="0"/>
              </a:spcAft>
              <a:buNone/>
            </a:pPr>
            <a:r>
              <a:rPr lang="en"/>
              <a:t>where S is the brightness of the conjunctiva in the relevant colour channel</a:t>
            </a:r>
            <a:endParaRPr/>
          </a:p>
        </p:txBody>
      </p:sp>
      <p:sp>
        <p:nvSpPr>
          <p:cNvPr id="400" name="Google Shape;400;p35"/>
          <p:cNvSpPr txBox="1"/>
          <p:nvPr/>
        </p:nvSpPr>
        <p:spPr>
          <a:xfrm>
            <a:off x="713100" y="4754750"/>
            <a:ext cx="1173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5"/>
              </a:rPr>
              <a:t>journals.plos.org</a:t>
            </a:r>
            <a:r>
              <a:rPr lang="en" sz="900"/>
              <a:t> </a:t>
            </a:r>
            <a:endParaRPr sz="900"/>
          </a:p>
        </p:txBody>
      </p:sp>
      <p:pic>
        <p:nvPicPr>
          <p:cNvPr id="401" name="Google Shape;401;p35"/>
          <p:cNvPicPr preferRelativeResize="0"/>
          <p:nvPr/>
        </p:nvPicPr>
        <p:blipFill>
          <a:blip r:embed="rId6">
            <a:alphaModFix/>
          </a:blip>
          <a:stretch>
            <a:fillRect/>
          </a:stretch>
        </p:blipFill>
        <p:spPr>
          <a:xfrm>
            <a:off x="5673100" y="672150"/>
            <a:ext cx="2174950" cy="1798325"/>
          </a:xfrm>
          <a:prstGeom prst="rect">
            <a:avLst/>
          </a:prstGeom>
          <a:noFill/>
          <a:ln>
            <a:noFill/>
          </a:ln>
        </p:spPr>
      </p:pic>
      <p:pic>
        <p:nvPicPr>
          <p:cNvPr id="402" name="Google Shape;402;p35"/>
          <p:cNvPicPr preferRelativeResize="0"/>
          <p:nvPr/>
        </p:nvPicPr>
        <p:blipFill>
          <a:blip r:embed="rId7">
            <a:alphaModFix/>
          </a:blip>
          <a:stretch>
            <a:fillRect/>
          </a:stretch>
        </p:blipFill>
        <p:spPr>
          <a:xfrm>
            <a:off x="6357575" y="2748751"/>
            <a:ext cx="2303975" cy="1844175"/>
          </a:xfrm>
          <a:prstGeom prst="rect">
            <a:avLst/>
          </a:prstGeom>
          <a:noFill/>
          <a:ln>
            <a:noFill/>
          </a:ln>
        </p:spPr>
      </p:pic>
      <p:sp>
        <p:nvSpPr>
          <p:cNvPr id="403" name="Google Shape;403;p35"/>
          <p:cNvSpPr txBox="1"/>
          <p:nvPr/>
        </p:nvSpPr>
        <p:spPr>
          <a:xfrm>
            <a:off x="5406300" y="2470475"/>
            <a:ext cx="3737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Relationship</a:t>
            </a:r>
            <a:r>
              <a:rPr lang="en" sz="1100"/>
              <a:t> between EI and Haemoglobin in conjunctiva</a:t>
            </a:r>
            <a:endParaRPr sz="1100"/>
          </a:p>
        </p:txBody>
      </p:sp>
      <p:sp>
        <p:nvSpPr>
          <p:cNvPr id="404" name="Google Shape;404;p35"/>
          <p:cNvSpPr txBox="1"/>
          <p:nvPr/>
        </p:nvSpPr>
        <p:spPr>
          <a:xfrm>
            <a:off x="671800" y="3277250"/>
            <a:ext cx="50013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u="sng">
                <a:solidFill>
                  <a:schemeClr val="dk1"/>
                </a:solidFill>
              </a:rPr>
              <a:t>Conclusion</a:t>
            </a:r>
            <a:endParaRPr sz="1200" u="sng">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Camera</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Sensitivity 0.93	</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Specificity 0.72</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Smartphone</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Sensitivity 0.93	</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Specificity 0.66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6"/>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 Mala et al [</a:t>
            </a:r>
            <a:r>
              <a:rPr lang="en" u="sng">
                <a:solidFill>
                  <a:schemeClr val="hlink"/>
                </a:solidFill>
                <a:hlinkClick r:id="rId3"/>
              </a:rPr>
              <a:t>6</a:t>
            </a:r>
            <a:r>
              <a:rPr lang="en"/>
              <a:t>]</a:t>
            </a:r>
            <a:endParaRPr/>
          </a:p>
        </p:txBody>
      </p:sp>
      <p:pic>
        <p:nvPicPr>
          <p:cNvPr id="410" name="Google Shape;410;p36"/>
          <p:cNvPicPr preferRelativeResize="0"/>
          <p:nvPr/>
        </p:nvPicPr>
        <p:blipFill>
          <a:blip r:embed="rId4">
            <a:alphaModFix/>
          </a:blip>
          <a:stretch>
            <a:fillRect/>
          </a:stretch>
        </p:blipFill>
        <p:spPr>
          <a:xfrm>
            <a:off x="7386525" y="157075"/>
            <a:ext cx="1275025" cy="414525"/>
          </a:xfrm>
          <a:prstGeom prst="rect">
            <a:avLst/>
          </a:prstGeom>
          <a:noFill/>
          <a:ln>
            <a:noFill/>
          </a:ln>
        </p:spPr>
      </p:pic>
      <p:sp>
        <p:nvSpPr>
          <p:cNvPr id="411" name="Google Shape;411;p36"/>
          <p:cNvSpPr txBox="1"/>
          <p:nvPr>
            <p:ph idx="1" type="body"/>
          </p:nvPr>
        </p:nvSpPr>
        <p:spPr>
          <a:xfrm>
            <a:off x="713100" y="672150"/>
            <a:ext cx="5144400" cy="738900"/>
          </a:xfrm>
          <a:prstGeom prst="rect">
            <a:avLst/>
          </a:prstGeom>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u="sng"/>
              <a:t>Aim</a:t>
            </a:r>
            <a:endParaRPr u="sng"/>
          </a:p>
          <a:p>
            <a:pPr indent="-304800" lvl="1" marL="914400" rtl="0" algn="l">
              <a:spcBef>
                <a:spcPts val="0"/>
              </a:spcBef>
              <a:spcAft>
                <a:spcPts val="0"/>
              </a:spcAft>
              <a:buSzPts val="1200"/>
              <a:buChar char="○"/>
            </a:pPr>
            <a:r>
              <a:rPr lang="en"/>
              <a:t>Develop a non invasive method using digital images of eye, palm and nail bed</a:t>
            </a:r>
            <a:endParaRPr/>
          </a:p>
        </p:txBody>
      </p:sp>
      <p:sp>
        <p:nvSpPr>
          <p:cNvPr id="412" name="Google Shape;412;p36"/>
          <p:cNvSpPr txBox="1"/>
          <p:nvPr/>
        </p:nvSpPr>
        <p:spPr>
          <a:xfrm>
            <a:off x="713100" y="4774800"/>
            <a:ext cx="1795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5"/>
              </a:rPr>
              <a:t>harbinengineeringjournal.com</a:t>
            </a:r>
            <a:r>
              <a:rPr lang="en" sz="900"/>
              <a:t> </a:t>
            </a:r>
            <a:endParaRPr sz="900"/>
          </a:p>
        </p:txBody>
      </p:sp>
      <p:pic>
        <p:nvPicPr>
          <p:cNvPr id="413" name="Google Shape;413;p36"/>
          <p:cNvPicPr preferRelativeResize="0"/>
          <p:nvPr/>
        </p:nvPicPr>
        <p:blipFill>
          <a:blip r:embed="rId6">
            <a:alphaModFix/>
          </a:blip>
          <a:stretch>
            <a:fillRect/>
          </a:stretch>
        </p:blipFill>
        <p:spPr>
          <a:xfrm>
            <a:off x="5857500" y="672138"/>
            <a:ext cx="2038350" cy="2505075"/>
          </a:xfrm>
          <a:prstGeom prst="rect">
            <a:avLst/>
          </a:prstGeom>
          <a:noFill/>
          <a:ln>
            <a:noFill/>
          </a:ln>
        </p:spPr>
      </p:pic>
      <p:pic>
        <p:nvPicPr>
          <p:cNvPr id="414" name="Google Shape;414;p36"/>
          <p:cNvPicPr preferRelativeResize="0"/>
          <p:nvPr/>
        </p:nvPicPr>
        <p:blipFill>
          <a:blip r:embed="rId7">
            <a:alphaModFix/>
          </a:blip>
          <a:stretch>
            <a:fillRect/>
          </a:stretch>
        </p:blipFill>
        <p:spPr>
          <a:xfrm>
            <a:off x="4957388" y="3227350"/>
            <a:ext cx="3838575" cy="1333500"/>
          </a:xfrm>
          <a:prstGeom prst="rect">
            <a:avLst/>
          </a:prstGeom>
          <a:noFill/>
          <a:ln>
            <a:noFill/>
          </a:ln>
        </p:spPr>
      </p:pic>
      <p:sp>
        <p:nvSpPr>
          <p:cNvPr id="415" name="Google Shape;415;p36"/>
          <p:cNvSpPr txBox="1"/>
          <p:nvPr/>
        </p:nvSpPr>
        <p:spPr>
          <a:xfrm>
            <a:off x="7873450" y="1697413"/>
            <a:ext cx="922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Workflow</a:t>
            </a:r>
            <a:endParaRPr sz="1100"/>
          </a:p>
        </p:txBody>
      </p:sp>
      <p:sp>
        <p:nvSpPr>
          <p:cNvPr id="416" name="Google Shape;416;p36"/>
          <p:cNvSpPr txBox="1"/>
          <p:nvPr/>
        </p:nvSpPr>
        <p:spPr>
          <a:xfrm>
            <a:off x="713100" y="1337500"/>
            <a:ext cx="5144400" cy="2401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u="sng">
                <a:solidFill>
                  <a:schemeClr val="dk1"/>
                </a:solidFill>
              </a:rPr>
              <a:t>Methodology</a:t>
            </a:r>
            <a:endParaRPr sz="1200" u="sng">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Acquire images of eye, palm and nail bed from 115 people</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Create a segmentation mask using RGB colour space, HSV colour space and L*a*b* colour space</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Extract the below mentioned features from each anatomic site (total 9 features)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Features Extracted</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Mean of a *value</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Standard deviation of a* value </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Ratio between mean of red value to the mean of green value</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Trained a linear regression model </a:t>
            </a:r>
            <a:endParaRPr/>
          </a:p>
        </p:txBody>
      </p:sp>
      <p:sp>
        <p:nvSpPr>
          <p:cNvPr id="417" name="Google Shape;417;p36"/>
          <p:cNvSpPr txBox="1"/>
          <p:nvPr/>
        </p:nvSpPr>
        <p:spPr>
          <a:xfrm>
            <a:off x="713100" y="3738700"/>
            <a:ext cx="49653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u="sng">
                <a:solidFill>
                  <a:schemeClr val="dk1"/>
                </a:solidFill>
              </a:rPr>
              <a:t>Conclusion</a:t>
            </a:r>
            <a:endParaRPr sz="1200" u="sng">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Precision 94%</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Accuracy, Sensitivity and Specificity of 80%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7"/>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Hypothesis</a:t>
            </a:r>
            <a:endParaRPr/>
          </a:p>
        </p:txBody>
      </p:sp>
      <p:sp>
        <p:nvSpPr>
          <p:cNvPr id="423" name="Google Shape;423;p37"/>
          <p:cNvSpPr txBox="1"/>
          <p:nvPr>
            <p:ph idx="1" type="body"/>
          </p:nvPr>
        </p:nvSpPr>
        <p:spPr>
          <a:xfrm>
            <a:off x="713100" y="1112550"/>
            <a:ext cx="7717800" cy="2918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Summary (till now)</a:t>
            </a:r>
            <a:endParaRPr/>
          </a:p>
          <a:p>
            <a:pPr indent="-304800" lvl="0" marL="457200" rtl="0" algn="l">
              <a:lnSpc>
                <a:spcPct val="115000"/>
              </a:lnSpc>
              <a:spcBef>
                <a:spcPts val="0"/>
              </a:spcBef>
              <a:spcAft>
                <a:spcPts val="0"/>
              </a:spcAft>
              <a:buSzPts val="1200"/>
              <a:buChar char="●"/>
            </a:pPr>
            <a:r>
              <a:rPr lang="en"/>
              <a:t>In a review of over 50 papers spanning the past two decades, only a handful (1-2) explored the collective use of image parameters from various exposed body tissues like the tongue, palm, fingernail, and conjunctiva.</a:t>
            </a:r>
            <a:endParaRPr/>
          </a:p>
          <a:p>
            <a:pPr indent="-304800" lvl="0" marL="457200" rtl="0" algn="l">
              <a:lnSpc>
                <a:spcPct val="115000"/>
              </a:lnSpc>
              <a:spcBef>
                <a:spcPts val="0"/>
              </a:spcBef>
              <a:spcAft>
                <a:spcPts val="0"/>
              </a:spcAft>
              <a:buSzPts val="1200"/>
              <a:buChar char="●"/>
            </a:pPr>
            <a:r>
              <a:rPr lang="en"/>
              <a:t>These individual anatomical features demonstrated promising accuracy and sensitivity, suggesting that a combination of their best parameters could yield a more robust and accurate machine learning model.</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Hypothesis 1</a:t>
            </a:r>
            <a:endParaRPr/>
          </a:p>
          <a:p>
            <a:pPr indent="0" lvl="0" marL="0" rtl="0" algn="l">
              <a:lnSpc>
                <a:spcPct val="115000"/>
              </a:lnSpc>
              <a:spcBef>
                <a:spcPts val="0"/>
              </a:spcBef>
              <a:spcAft>
                <a:spcPts val="0"/>
              </a:spcAft>
              <a:buNone/>
            </a:pPr>
            <a:r>
              <a:rPr lang="en"/>
              <a:t>“Combinatio</a:t>
            </a:r>
            <a:r>
              <a:rPr lang="en"/>
              <a:t>n</a:t>
            </a:r>
            <a:r>
              <a:rPr lang="en"/>
              <a:t> of one anatomy (say conjunctiva) with patient demographics (such as age,gender) as parameters will result in a robust and better prediction model.”</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t>Hypothesis 2</a:t>
            </a:r>
            <a:endParaRPr/>
          </a:p>
          <a:p>
            <a:pPr indent="0" lvl="0" marL="0" rtl="0" algn="l">
              <a:lnSpc>
                <a:spcPct val="115000"/>
              </a:lnSpc>
              <a:spcBef>
                <a:spcPts val="0"/>
              </a:spcBef>
              <a:spcAft>
                <a:spcPts val="0"/>
              </a:spcAft>
              <a:buNone/>
            </a:pPr>
            <a:r>
              <a:rPr lang="en"/>
              <a:t>“Combination of multiple anatomies as parameters will result in a robust and better prediction model.”</a:t>
            </a:r>
            <a:endParaRPr/>
          </a:p>
        </p:txBody>
      </p:sp>
      <p:pic>
        <p:nvPicPr>
          <p:cNvPr id="424" name="Google Shape;424;p37"/>
          <p:cNvPicPr preferRelativeResize="0"/>
          <p:nvPr/>
        </p:nvPicPr>
        <p:blipFill>
          <a:blip r:embed="rId3">
            <a:alphaModFix/>
          </a:blip>
          <a:stretch>
            <a:fillRect/>
          </a:stretch>
        </p:blipFill>
        <p:spPr>
          <a:xfrm>
            <a:off x="7386525" y="157075"/>
            <a:ext cx="1275025" cy="414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8"/>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Data Collection</a:t>
            </a:r>
            <a:endParaRPr/>
          </a:p>
        </p:txBody>
      </p:sp>
      <p:sp>
        <p:nvSpPr>
          <p:cNvPr id="430" name="Google Shape;430;p38"/>
          <p:cNvSpPr txBox="1"/>
          <p:nvPr>
            <p:ph idx="1" type="body"/>
          </p:nvPr>
        </p:nvSpPr>
        <p:spPr>
          <a:xfrm>
            <a:off x="713100" y="672150"/>
            <a:ext cx="77178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Hypothesis 1:</a:t>
            </a:r>
            <a:endParaRPr/>
          </a:p>
          <a:p>
            <a:pPr indent="-304800" lvl="0" marL="457200" rtl="0" algn="l">
              <a:spcBef>
                <a:spcPts val="0"/>
              </a:spcBef>
              <a:spcAft>
                <a:spcPts val="0"/>
              </a:spcAft>
              <a:buSzPts val="1200"/>
              <a:buChar char="●"/>
            </a:pPr>
            <a:r>
              <a:rPr lang="en"/>
              <a:t>IEEE dataset containing 95 eye images along with segmented </a:t>
            </a:r>
            <a:r>
              <a:rPr lang="en"/>
              <a:t>conjunctiva</a:t>
            </a:r>
            <a:r>
              <a:rPr lang="en"/>
              <a:t> and patient demographics (provided by the Intelehealth Team)</a:t>
            </a:r>
            <a:endParaRPr/>
          </a:p>
          <a:p>
            <a:pPr indent="0" lvl="0" marL="0" rtl="0" algn="l">
              <a:spcBef>
                <a:spcPts val="0"/>
              </a:spcBef>
              <a:spcAft>
                <a:spcPts val="0"/>
              </a:spcAft>
              <a:buNone/>
            </a:pPr>
            <a:r>
              <a:rPr i="1" lang="en"/>
              <a:t>(dataset described in the next slide)</a:t>
            </a:r>
            <a:endParaRPr/>
          </a:p>
        </p:txBody>
      </p:sp>
      <p:pic>
        <p:nvPicPr>
          <p:cNvPr id="431" name="Google Shape;431;p38"/>
          <p:cNvPicPr preferRelativeResize="0"/>
          <p:nvPr/>
        </p:nvPicPr>
        <p:blipFill>
          <a:blip r:embed="rId3">
            <a:alphaModFix/>
          </a:blip>
          <a:stretch>
            <a:fillRect/>
          </a:stretch>
        </p:blipFill>
        <p:spPr>
          <a:xfrm>
            <a:off x="7386525" y="157075"/>
            <a:ext cx="1275025" cy="414525"/>
          </a:xfrm>
          <a:prstGeom prst="rect">
            <a:avLst/>
          </a:prstGeom>
          <a:noFill/>
          <a:ln>
            <a:noFill/>
          </a:ln>
        </p:spPr>
      </p:pic>
      <p:sp>
        <p:nvSpPr>
          <p:cNvPr id="432" name="Google Shape;432;p38"/>
          <p:cNvSpPr txBox="1"/>
          <p:nvPr>
            <p:ph idx="1" type="body"/>
          </p:nvPr>
        </p:nvSpPr>
        <p:spPr>
          <a:xfrm>
            <a:off x="713100" y="1595550"/>
            <a:ext cx="77178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Hypothesis 2:</a:t>
            </a:r>
            <a:endParaRPr/>
          </a:p>
          <a:p>
            <a:pPr indent="-304800" lvl="0" marL="457200" rtl="0" algn="l">
              <a:spcBef>
                <a:spcPts val="0"/>
              </a:spcBef>
              <a:spcAft>
                <a:spcPts val="0"/>
              </a:spcAft>
              <a:buSzPts val="1200"/>
              <a:buChar char="●"/>
            </a:pPr>
            <a:r>
              <a:rPr lang="en"/>
              <a:t>Data Collection part is pending</a:t>
            </a:r>
            <a:endParaRPr/>
          </a:p>
          <a:p>
            <a:pPr indent="-304800" lvl="0" marL="457200" rtl="0" algn="l">
              <a:spcBef>
                <a:spcPts val="0"/>
              </a:spcBef>
              <a:spcAft>
                <a:spcPts val="0"/>
              </a:spcAft>
              <a:buSzPts val="1200"/>
              <a:buChar char="●"/>
            </a:pPr>
            <a:r>
              <a:rPr lang="en"/>
              <a:t>Working on the IEC proposal for the collection of data with the Intelehealth team</a:t>
            </a:r>
            <a:endParaRPr/>
          </a:p>
        </p:txBody>
      </p:sp>
      <p:pic>
        <p:nvPicPr>
          <p:cNvPr id="433" name="Google Shape;433;p38"/>
          <p:cNvPicPr preferRelativeResize="0"/>
          <p:nvPr/>
        </p:nvPicPr>
        <p:blipFill>
          <a:blip r:embed="rId4">
            <a:alphaModFix/>
          </a:blip>
          <a:stretch>
            <a:fillRect/>
          </a:stretch>
        </p:blipFill>
        <p:spPr>
          <a:xfrm>
            <a:off x="4852725" y="2334450"/>
            <a:ext cx="3606125" cy="1889575"/>
          </a:xfrm>
          <a:prstGeom prst="rect">
            <a:avLst/>
          </a:prstGeom>
          <a:noFill/>
          <a:ln>
            <a:noFill/>
          </a:ln>
        </p:spPr>
      </p:pic>
      <p:pic>
        <p:nvPicPr>
          <p:cNvPr id="434" name="Google Shape;434;p38"/>
          <p:cNvPicPr preferRelativeResize="0"/>
          <p:nvPr/>
        </p:nvPicPr>
        <p:blipFill>
          <a:blip r:embed="rId5">
            <a:alphaModFix/>
          </a:blip>
          <a:stretch>
            <a:fillRect/>
          </a:stretch>
        </p:blipFill>
        <p:spPr>
          <a:xfrm>
            <a:off x="2782911" y="2334450"/>
            <a:ext cx="1417175" cy="1889577"/>
          </a:xfrm>
          <a:prstGeom prst="rect">
            <a:avLst/>
          </a:prstGeom>
          <a:noFill/>
          <a:ln>
            <a:noFill/>
          </a:ln>
        </p:spPr>
      </p:pic>
      <p:pic>
        <p:nvPicPr>
          <p:cNvPr id="435" name="Google Shape;435;p38"/>
          <p:cNvPicPr preferRelativeResize="0"/>
          <p:nvPr/>
        </p:nvPicPr>
        <p:blipFill>
          <a:blip r:embed="rId6">
            <a:alphaModFix/>
          </a:blip>
          <a:stretch>
            <a:fillRect/>
          </a:stretch>
        </p:blipFill>
        <p:spPr>
          <a:xfrm>
            <a:off x="713099" y="2334450"/>
            <a:ext cx="1417175" cy="1889567"/>
          </a:xfrm>
          <a:prstGeom prst="rect">
            <a:avLst/>
          </a:prstGeom>
          <a:noFill/>
          <a:ln>
            <a:noFill/>
          </a:ln>
        </p:spPr>
      </p:pic>
      <p:sp>
        <p:nvSpPr>
          <p:cNvPr id="436" name="Google Shape;436;p38"/>
          <p:cNvSpPr txBox="1"/>
          <p:nvPr/>
        </p:nvSpPr>
        <p:spPr>
          <a:xfrm>
            <a:off x="4822675" y="4224025"/>
            <a:ext cx="3606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Snippet of </a:t>
            </a:r>
            <a:r>
              <a:rPr lang="en" sz="1100"/>
              <a:t>patient</a:t>
            </a:r>
            <a:r>
              <a:rPr lang="en" sz="1100"/>
              <a:t> demographics</a:t>
            </a:r>
            <a:endParaRPr sz="1100"/>
          </a:p>
        </p:txBody>
      </p:sp>
      <p:sp>
        <p:nvSpPr>
          <p:cNvPr id="437" name="Google Shape;437;p38"/>
          <p:cNvSpPr txBox="1"/>
          <p:nvPr/>
        </p:nvSpPr>
        <p:spPr>
          <a:xfrm>
            <a:off x="713875" y="4224025"/>
            <a:ext cx="1417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Number - 1 (Non-Anemic)</a:t>
            </a:r>
            <a:endParaRPr sz="1100"/>
          </a:p>
        </p:txBody>
      </p:sp>
      <p:sp>
        <p:nvSpPr>
          <p:cNvPr id="438" name="Google Shape;438;p38"/>
          <p:cNvSpPr txBox="1"/>
          <p:nvPr/>
        </p:nvSpPr>
        <p:spPr>
          <a:xfrm>
            <a:off x="2768275" y="4224025"/>
            <a:ext cx="1417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Number - 2 (Anemic)</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9"/>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Current Dataset</a:t>
            </a:r>
            <a:endParaRPr/>
          </a:p>
        </p:txBody>
      </p:sp>
      <p:sp>
        <p:nvSpPr>
          <p:cNvPr id="444" name="Google Shape;444;p39"/>
          <p:cNvSpPr txBox="1"/>
          <p:nvPr>
            <p:ph idx="1" type="body"/>
          </p:nvPr>
        </p:nvSpPr>
        <p:spPr>
          <a:xfrm>
            <a:off x="713100" y="630925"/>
            <a:ext cx="5405100" cy="1477500"/>
          </a:xfrm>
          <a:prstGeom prst="rect">
            <a:avLst/>
          </a:prstGeom>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a:t>95 Indian eye-images</a:t>
            </a:r>
            <a:r>
              <a:rPr lang="en"/>
              <a:t> </a:t>
            </a:r>
            <a:endParaRPr/>
          </a:p>
          <a:p>
            <a:pPr indent="-304800" lvl="0" marL="457200" rtl="0" algn="l">
              <a:spcBef>
                <a:spcPts val="0"/>
              </a:spcBef>
              <a:spcAft>
                <a:spcPts val="0"/>
              </a:spcAft>
              <a:buSzPts val="1200"/>
              <a:buChar char="●"/>
            </a:pPr>
            <a:r>
              <a:rPr lang="en"/>
              <a:t>S</a:t>
            </a:r>
            <a:r>
              <a:rPr lang="en"/>
              <a:t>egmented conjunctiva </a:t>
            </a:r>
            <a:endParaRPr/>
          </a:p>
          <a:p>
            <a:pPr indent="-304800" lvl="1" marL="914400" rtl="0" algn="l">
              <a:spcBef>
                <a:spcPts val="0"/>
              </a:spcBef>
              <a:spcAft>
                <a:spcPts val="0"/>
              </a:spcAft>
              <a:buSzPts val="1200"/>
              <a:buChar char="○"/>
            </a:pPr>
            <a:r>
              <a:rPr lang="en"/>
              <a:t>forniceal conjunctiva</a:t>
            </a:r>
            <a:endParaRPr/>
          </a:p>
          <a:p>
            <a:pPr indent="-304800" lvl="1" marL="914400" rtl="0" algn="l">
              <a:spcBef>
                <a:spcPts val="0"/>
              </a:spcBef>
              <a:spcAft>
                <a:spcPts val="0"/>
              </a:spcAft>
              <a:buSzPts val="1200"/>
              <a:buChar char="○"/>
            </a:pPr>
            <a:r>
              <a:rPr lang="en"/>
              <a:t>palpebral conjunctiva</a:t>
            </a:r>
            <a:endParaRPr/>
          </a:p>
          <a:p>
            <a:pPr indent="-304800" lvl="1" marL="914400" rtl="0" algn="l">
              <a:spcBef>
                <a:spcPts val="0"/>
              </a:spcBef>
              <a:spcAft>
                <a:spcPts val="0"/>
              </a:spcAft>
              <a:buSzPts val="1200"/>
              <a:buChar char="○"/>
            </a:pPr>
            <a:r>
              <a:rPr lang="en"/>
              <a:t>Combination of forniceal conjunctiva and palpebral conjunctiva</a:t>
            </a:r>
            <a:endParaRPr/>
          </a:p>
          <a:p>
            <a:pPr indent="-304800" lvl="0" marL="457200" rtl="0" algn="l">
              <a:spcBef>
                <a:spcPts val="0"/>
              </a:spcBef>
              <a:spcAft>
                <a:spcPts val="0"/>
              </a:spcAft>
              <a:buSzPts val="1200"/>
              <a:buChar char="●"/>
            </a:pPr>
            <a:r>
              <a:rPr lang="en"/>
              <a:t>Patients’ demographics such as age and gender</a:t>
            </a:r>
            <a:endParaRPr/>
          </a:p>
          <a:p>
            <a:pPr indent="-304800" lvl="0" marL="457200" rtl="0" algn="l">
              <a:spcBef>
                <a:spcPts val="0"/>
              </a:spcBef>
              <a:spcAft>
                <a:spcPts val="0"/>
              </a:spcAft>
              <a:buSzPts val="1200"/>
              <a:buChar char="●"/>
            </a:pPr>
            <a:r>
              <a:rPr lang="en"/>
              <a:t>Hemoglobin level when the photo of eye was taken</a:t>
            </a:r>
            <a:endParaRPr/>
          </a:p>
        </p:txBody>
      </p:sp>
      <p:pic>
        <p:nvPicPr>
          <p:cNvPr id="445" name="Google Shape;445;p39"/>
          <p:cNvPicPr preferRelativeResize="0"/>
          <p:nvPr/>
        </p:nvPicPr>
        <p:blipFill>
          <a:blip r:embed="rId3">
            <a:alphaModFix/>
          </a:blip>
          <a:stretch>
            <a:fillRect/>
          </a:stretch>
        </p:blipFill>
        <p:spPr>
          <a:xfrm>
            <a:off x="7386525" y="157075"/>
            <a:ext cx="1275025" cy="414525"/>
          </a:xfrm>
          <a:prstGeom prst="rect">
            <a:avLst/>
          </a:prstGeom>
          <a:noFill/>
          <a:ln>
            <a:noFill/>
          </a:ln>
        </p:spPr>
      </p:pic>
      <p:pic>
        <p:nvPicPr>
          <p:cNvPr id="446" name="Google Shape;446;p39"/>
          <p:cNvPicPr preferRelativeResize="0"/>
          <p:nvPr/>
        </p:nvPicPr>
        <p:blipFill>
          <a:blip r:embed="rId4">
            <a:alphaModFix/>
          </a:blip>
          <a:stretch>
            <a:fillRect/>
          </a:stretch>
        </p:blipFill>
        <p:spPr>
          <a:xfrm>
            <a:off x="7531725" y="2716060"/>
            <a:ext cx="1129050" cy="1505876"/>
          </a:xfrm>
          <a:prstGeom prst="rect">
            <a:avLst/>
          </a:prstGeom>
          <a:noFill/>
          <a:ln>
            <a:noFill/>
          </a:ln>
        </p:spPr>
      </p:pic>
      <p:pic>
        <p:nvPicPr>
          <p:cNvPr id="447" name="Google Shape;447;p39"/>
          <p:cNvPicPr preferRelativeResize="0"/>
          <p:nvPr/>
        </p:nvPicPr>
        <p:blipFill>
          <a:blip r:embed="rId5">
            <a:alphaModFix/>
          </a:blip>
          <a:stretch>
            <a:fillRect/>
          </a:stretch>
        </p:blipFill>
        <p:spPr>
          <a:xfrm>
            <a:off x="6443925" y="2716331"/>
            <a:ext cx="1129048" cy="1505382"/>
          </a:xfrm>
          <a:prstGeom prst="rect">
            <a:avLst/>
          </a:prstGeom>
          <a:noFill/>
          <a:ln>
            <a:noFill/>
          </a:ln>
        </p:spPr>
      </p:pic>
      <p:pic>
        <p:nvPicPr>
          <p:cNvPr id="448" name="Google Shape;448;p39"/>
          <p:cNvPicPr preferRelativeResize="0"/>
          <p:nvPr/>
        </p:nvPicPr>
        <p:blipFill>
          <a:blip r:embed="rId6">
            <a:alphaModFix/>
          </a:blip>
          <a:stretch>
            <a:fillRect/>
          </a:stretch>
        </p:blipFill>
        <p:spPr>
          <a:xfrm>
            <a:off x="6482486" y="799643"/>
            <a:ext cx="1038697" cy="1434721"/>
          </a:xfrm>
          <a:prstGeom prst="rect">
            <a:avLst/>
          </a:prstGeom>
          <a:noFill/>
          <a:ln>
            <a:noFill/>
          </a:ln>
        </p:spPr>
      </p:pic>
      <p:pic>
        <p:nvPicPr>
          <p:cNvPr id="449" name="Google Shape;449;p39"/>
          <p:cNvPicPr preferRelativeResize="0"/>
          <p:nvPr/>
        </p:nvPicPr>
        <p:blipFill>
          <a:blip r:embed="rId7">
            <a:alphaModFix/>
          </a:blip>
          <a:stretch>
            <a:fillRect/>
          </a:stretch>
        </p:blipFill>
        <p:spPr>
          <a:xfrm>
            <a:off x="7669475" y="766799"/>
            <a:ext cx="1038700" cy="1435142"/>
          </a:xfrm>
          <a:prstGeom prst="rect">
            <a:avLst/>
          </a:prstGeom>
          <a:noFill/>
          <a:ln>
            <a:noFill/>
          </a:ln>
        </p:spPr>
      </p:pic>
      <p:sp>
        <p:nvSpPr>
          <p:cNvPr id="450" name="Google Shape;450;p39"/>
          <p:cNvSpPr txBox="1"/>
          <p:nvPr/>
        </p:nvSpPr>
        <p:spPr>
          <a:xfrm>
            <a:off x="501550" y="4677250"/>
            <a:ext cx="2438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8"/>
              </a:rPr>
              <a:t>https://doi.org/10.3390/electronics9060997</a:t>
            </a:r>
            <a:endParaRPr sz="900"/>
          </a:p>
        </p:txBody>
      </p:sp>
      <p:pic>
        <p:nvPicPr>
          <p:cNvPr id="451" name="Google Shape;451;p39"/>
          <p:cNvPicPr preferRelativeResize="0"/>
          <p:nvPr/>
        </p:nvPicPr>
        <p:blipFill>
          <a:blip r:embed="rId9">
            <a:alphaModFix/>
          </a:blip>
          <a:stretch>
            <a:fillRect/>
          </a:stretch>
        </p:blipFill>
        <p:spPr>
          <a:xfrm>
            <a:off x="713100" y="2618890"/>
            <a:ext cx="2753800" cy="1013775"/>
          </a:xfrm>
          <a:prstGeom prst="rect">
            <a:avLst/>
          </a:prstGeom>
          <a:noFill/>
          <a:ln>
            <a:noFill/>
          </a:ln>
        </p:spPr>
      </p:pic>
      <p:sp>
        <p:nvSpPr>
          <p:cNvPr id="452" name="Google Shape;452;p39"/>
          <p:cNvSpPr txBox="1"/>
          <p:nvPr/>
        </p:nvSpPr>
        <p:spPr>
          <a:xfrm>
            <a:off x="1657850" y="3632675"/>
            <a:ext cx="86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10"/>
              </a:rPr>
              <a:t>iris.who.int</a:t>
            </a:r>
            <a:endParaRPr sz="900"/>
          </a:p>
        </p:txBody>
      </p:sp>
      <p:sp>
        <p:nvSpPr>
          <p:cNvPr id="453" name="Google Shape;453;p39"/>
          <p:cNvSpPr txBox="1"/>
          <p:nvPr/>
        </p:nvSpPr>
        <p:spPr>
          <a:xfrm>
            <a:off x="6443925" y="4221700"/>
            <a:ext cx="211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Anemic</a:t>
            </a:r>
            <a:endParaRPr sz="1100"/>
          </a:p>
        </p:txBody>
      </p:sp>
      <p:sp>
        <p:nvSpPr>
          <p:cNvPr id="454" name="Google Shape;454;p39"/>
          <p:cNvSpPr txBox="1"/>
          <p:nvPr/>
        </p:nvSpPr>
        <p:spPr>
          <a:xfrm>
            <a:off x="6482475" y="2234369"/>
            <a:ext cx="2178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Non-Anemic</a:t>
            </a:r>
            <a:endParaRPr sz="1100"/>
          </a:p>
        </p:txBody>
      </p:sp>
      <p:sp>
        <p:nvSpPr>
          <p:cNvPr id="455" name="Google Shape;455;p39"/>
          <p:cNvSpPr txBox="1"/>
          <p:nvPr/>
        </p:nvSpPr>
        <p:spPr>
          <a:xfrm>
            <a:off x="713150" y="2234363"/>
            <a:ext cx="2753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Haemoglobin thresholds used to define anaemia</a:t>
            </a:r>
            <a:endParaRPr sz="900"/>
          </a:p>
        </p:txBody>
      </p:sp>
      <p:sp>
        <p:nvSpPr>
          <p:cNvPr id="456" name="Google Shape;456;p39"/>
          <p:cNvSpPr txBox="1"/>
          <p:nvPr/>
        </p:nvSpPr>
        <p:spPr>
          <a:xfrm>
            <a:off x="3659000" y="2557475"/>
            <a:ext cx="22257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For Classification</a:t>
            </a:r>
            <a:endParaRPr sz="1100"/>
          </a:p>
          <a:p>
            <a:pPr indent="-298450" lvl="0" marL="457200" rtl="0" algn="l">
              <a:spcBef>
                <a:spcPts val="0"/>
              </a:spcBef>
              <a:spcAft>
                <a:spcPts val="0"/>
              </a:spcAft>
              <a:buSzPts val="1100"/>
              <a:buChar char="●"/>
            </a:pPr>
            <a:r>
              <a:rPr lang="en" sz="1100"/>
              <a:t>Threshold - 11.0 g/dL</a:t>
            </a:r>
            <a:endParaRPr sz="1100"/>
          </a:p>
          <a:p>
            <a:pPr indent="-298450" lvl="0" marL="457200" rtl="0" algn="l">
              <a:spcBef>
                <a:spcPts val="0"/>
              </a:spcBef>
              <a:spcAft>
                <a:spcPts val="0"/>
              </a:spcAft>
              <a:buSzPts val="1100"/>
              <a:buChar char="●"/>
            </a:pPr>
            <a:r>
              <a:rPr lang="en" sz="1100"/>
              <a:t>Non-Anemic (label) - 0</a:t>
            </a:r>
            <a:endParaRPr sz="1100"/>
          </a:p>
          <a:p>
            <a:pPr indent="-298450" lvl="0" marL="457200" rtl="0" algn="l">
              <a:spcBef>
                <a:spcPts val="0"/>
              </a:spcBef>
              <a:spcAft>
                <a:spcPts val="0"/>
              </a:spcAft>
              <a:buSzPts val="1100"/>
              <a:buChar char="●"/>
            </a:pPr>
            <a:r>
              <a:rPr lang="en" sz="1100"/>
              <a:t>Anemic (label) - 1</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For Regression</a:t>
            </a:r>
            <a:endParaRPr sz="1100"/>
          </a:p>
          <a:p>
            <a:pPr indent="-298450" lvl="0" marL="457200" rtl="0" algn="l">
              <a:spcBef>
                <a:spcPts val="0"/>
              </a:spcBef>
              <a:spcAft>
                <a:spcPts val="0"/>
              </a:spcAft>
              <a:buSzPts val="1100"/>
              <a:buChar char="●"/>
            </a:pPr>
            <a:r>
              <a:rPr lang="en" sz="1100"/>
              <a:t>Hgb values as targets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0"/>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Methodology</a:t>
            </a:r>
            <a:endParaRPr/>
          </a:p>
        </p:txBody>
      </p:sp>
      <p:pic>
        <p:nvPicPr>
          <p:cNvPr id="462" name="Google Shape;462;p40"/>
          <p:cNvPicPr preferRelativeResize="0"/>
          <p:nvPr/>
        </p:nvPicPr>
        <p:blipFill>
          <a:blip r:embed="rId3">
            <a:alphaModFix/>
          </a:blip>
          <a:stretch>
            <a:fillRect/>
          </a:stretch>
        </p:blipFill>
        <p:spPr>
          <a:xfrm>
            <a:off x="7386525" y="157075"/>
            <a:ext cx="1275025" cy="414525"/>
          </a:xfrm>
          <a:prstGeom prst="rect">
            <a:avLst/>
          </a:prstGeom>
          <a:noFill/>
          <a:ln>
            <a:noFill/>
          </a:ln>
        </p:spPr>
      </p:pic>
      <p:sp>
        <p:nvSpPr>
          <p:cNvPr id="463" name="Google Shape;463;p40"/>
          <p:cNvSpPr/>
          <p:nvPr/>
        </p:nvSpPr>
        <p:spPr>
          <a:xfrm>
            <a:off x="713100" y="866300"/>
            <a:ext cx="1476900" cy="6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4" name="Google Shape;464;p40"/>
          <p:cNvSpPr txBox="1"/>
          <p:nvPr/>
        </p:nvSpPr>
        <p:spPr>
          <a:xfrm>
            <a:off x="714912" y="974008"/>
            <a:ext cx="147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Dataset</a:t>
            </a:r>
            <a:endParaRPr/>
          </a:p>
        </p:txBody>
      </p:sp>
      <p:sp>
        <p:nvSpPr>
          <p:cNvPr id="465" name="Google Shape;465;p40"/>
          <p:cNvSpPr/>
          <p:nvPr/>
        </p:nvSpPr>
        <p:spPr>
          <a:xfrm>
            <a:off x="3225450" y="866300"/>
            <a:ext cx="1476900" cy="6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6" name="Google Shape;466;p40"/>
          <p:cNvSpPr txBox="1"/>
          <p:nvPr/>
        </p:nvSpPr>
        <p:spPr>
          <a:xfrm>
            <a:off x="3227262" y="974008"/>
            <a:ext cx="147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Segmentation</a:t>
            </a:r>
            <a:endParaRPr/>
          </a:p>
        </p:txBody>
      </p:sp>
      <p:sp>
        <p:nvSpPr>
          <p:cNvPr id="467" name="Google Shape;467;p40"/>
          <p:cNvSpPr/>
          <p:nvPr/>
        </p:nvSpPr>
        <p:spPr>
          <a:xfrm>
            <a:off x="5737800" y="866300"/>
            <a:ext cx="1476900" cy="6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8" name="Google Shape;468;p40"/>
          <p:cNvSpPr txBox="1"/>
          <p:nvPr/>
        </p:nvSpPr>
        <p:spPr>
          <a:xfrm>
            <a:off x="5739612" y="974008"/>
            <a:ext cx="147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Augmentation</a:t>
            </a:r>
            <a:endParaRPr/>
          </a:p>
        </p:txBody>
      </p:sp>
      <p:sp>
        <p:nvSpPr>
          <p:cNvPr id="469" name="Google Shape;469;p40"/>
          <p:cNvSpPr/>
          <p:nvPr/>
        </p:nvSpPr>
        <p:spPr>
          <a:xfrm>
            <a:off x="6954000" y="2081500"/>
            <a:ext cx="1476900" cy="6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0" name="Google Shape;470;p40"/>
          <p:cNvSpPr txBox="1"/>
          <p:nvPr/>
        </p:nvSpPr>
        <p:spPr>
          <a:xfrm>
            <a:off x="6955812" y="2081508"/>
            <a:ext cx="1473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Feature Extraction</a:t>
            </a:r>
            <a:endParaRPr/>
          </a:p>
        </p:txBody>
      </p:sp>
      <p:sp>
        <p:nvSpPr>
          <p:cNvPr id="471" name="Google Shape;471;p40"/>
          <p:cNvSpPr/>
          <p:nvPr/>
        </p:nvSpPr>
        <p:spPr>
          <a:xfrm>
            <a:off x="5909625" y="3296700"/>
            <a:ext cx="1476900" cy="6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2" name="Google Shape;472;p40"/>
          <p:cNvSpPr txBox="1"/>
          <p:nvPr/>
        </p:nvSpPr>
        <p:spPr>
          <a:xfrm>
            <a:off x="5909662" y="3296708"/>
            <a:ext cx="1473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Exploratory Data Analysis</a:t>
            </a:r>
            <a:endParaRPr/>
          </a:p>
        </p:txBody>
      </p:sp>
      <p:sp>
        <p:nvSpPr>
          <p:cNvPr id="473" name="Google Shape;473;p40"/>
          <p:cNvSpPr/>
          <p:nvPr/>
        </p:nvSpPr>
        <p:spPr>
          <a:xfrm>
            <a:off x="3829088" y="3296700"/>
            <a:ext cx="1476900" cy="6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 name="Google Shape;474;p40"/>
          <p:cNvSpPr txBox="1"/>
          <p:nvPr/>
        </p:nvSpPr>
        <p:spPr>
          <a:xfrm>
            <a:off x="3830900" y="3296708"/>
            <a:ext cx="1473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Feature Selection</a:t>
            </a:r>
            <a:endParaRPr/>
          </a:p>
        </p:txBody>
      </p:sp>
      <p:sp>
        <p:nvSpPr>
          <p:cNvPr id="475" name="Google Shape;475;p40"/>
          <p:cNvSpPr/>
          <p:nvPr/>
        </p:nvSpPr>
        <p:spPr>
          <a:xfrm>
            <a:off x="1748550" y="3873225"/>
            <a:ext cx="1476900" cy="6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6" name="Google Shape;476;p40"/>
          <p:cNvSpPr txBox="1"/>
          <p:nvPr/>
        </p:nvSpPr>
        <p:spPr>
          <a:xfrm>
            <a:off x="1750362" y="3980933"/>
            <a:ext cx="147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Regression</a:t>
            </a:r>
            <a:endParaRPr/>
          </a:p>
        </p:txBody>
      </p:sp>
      <p:sp>
        <p:nvSpPr>
          <p:cNvPr id="477" name="Google Shape;477;p40"/>
          <p:cNvSpPr/>
          <p:nvPr/>
        </p:nvSpPr>
        <p:spPr>
          <a:xfrm>
            <a:off x="1748550" y="2720175"/>
            <a:ext cx="1476900" cy="6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8" name="Google Shape;478;p40"/>
          <p:cNvSpPr txBox="1"/>
          <p:nvPr/>
        </p:nvSpPr>
        <p:spPr>
          <a:xfrm>
            <a:off x="1750362" y="2827883"/>
            <a:ext cx="147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Classification</a:t>
            </a:r>
            <a:endParaRPr/>
          </a:p>
        </p:txBody>
      </p:sp>
      <p:sp>
        <p:nvSpPr>
          <p:cNvPr id="479" name="Google Shape;479;p40"/>
          <p:cNvSpPr/>
          <p:nvPr/>
        </p:nvSpPr>
        <p:spPr>
          <a:xfrm>
            <a:off x="2207800" y="1136975"/>
            <a:ext cx="1019400" cy="19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0" name="Google Shape;480;p40"/>
          <p:cNvSpPr/>
          <p:nvPr/>
        </p:nvSpPr>
        <p:spPr>
          <a:xfrm>
            <a:off x="4709475" y="1136975"/>
            <a:ext cx="1019400" cy="19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1" name="Google Shape;481;p40"/>
          <p:cNvSpPr/>
          <p:nvPr/>
        </p:nvSpPr>
        <p:spPr>
          <a:xfrm rot="5400000">
            <a:off x="7223625" y="1120900"/>
            <a:ext cx="960600" cy="9606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2" name="Google Shape;482;p40"/>
          <p:cNvSpPr/>
          <p:nvPr/>
        </p:nvSpPr>
        <p:spPr>
          <a:xfrm rot="10800000">
            <a:off x="7391225" y="2700975"/>
            <a:ext cx="962700" cy="10875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3" name="Google Shape;483;p40"/>
          <p:cNvSpPr/>
          <p:nvPr/>
        </p:nvSpPr>
        <p:spPr>
          <a:xfrm>
            <a:off x="5304325" y="3509175"/>
            <a:ext cx="600600" cy="279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4" name="Google Shape;484;p40"/>
          <p:cNvSpPr/>
          <p:nvPr/>
        </p:nvSpPr>
        <p:spPr>
          <a:xfrm rot="-5400000">
            <a:off x="3156600" y="2979675"/>
            <a:ext cx="960600" cy="8265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5" name="Google Shape;485;p40"/>
          <p:cNvSpPr/>
          <p:nvPr/>
        </p:nvSpPr>
        <p:spPr>
          <a:xfrm rot="10800000">
            <a:off x="3230550" y="3401325"/>
            <a:ext cx="819600" cy="9942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6" name="Google Shape;486;p40"/>
          <p:cNvSpPr/>
          <p:nvPr/>
        </p:nvSpPr>
        <p:spPr>
          <a:xfrm>
            <a:off x="1151250" y="2912625"/>
            <a:ext cx="600600" cy="279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 name="Google Shape;487;p40"/>
          <p:cNvSpPr/>
          <p:nvPr/>
        </p:nvSpPr>
        <p:spPr>
          <a:xfrm>
            <a:off x="1151250" y="4041375"/>
            <a:ext cx="600600" cy="279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8" name="Google Shape;488;p40"/>
          <p:cNvSpPr txBox="1"/>
          <p:nvPr/>
        </p:nvSpPr>
        <p:spPr>
          <a:xfrm>
            <a:off x="184300" y="2705925"/>
            <a:ext cx="9606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Anemic </a:t>
            </a:r>
            <a:endParaRPr sz="1100"/>
          </a:p>
          <a:p>
            <a:pPr indent="0" lvl="0" marL="0" rtl="0" algn="ctr">
              <a:spcBef>
                <a:spcPts val="0"/>
              </a:spcBef>
              <a:spcAft>
                <a:spcPts val="0"/>
              </a:spcAft>
              <a:buNone/>
            </a:pPr>
            <a:r>
              <a:rPr lang="en" sz="1100"/>
              <a:t>OR Non-Anemic</a:t>
            </a:r>
            <a:endParaRPr sz="1100"/>
          </a:p>
        </p:txBody>
      </p:sp>
      <p:sp>
        <p:nvSpPr>
          <p:cNvPr id="489" name="Google Shape;489;p40"/>
          <p:cNvSpPr txBox="1"/>
          <p:nvPr/>
        </p:nvSpPr>
        <p:spPr>
          <a:xfrm>
            <a:off x="184300" y="3919425"/>
            <a:ext cx="960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Hemoglobin Values</a:t>
            </a:r>
            <a:endParaRPr sz="1100"/>
          </a:p>
        </p:txBody>
      </p:sp>
      <p:sp>
        <p:nvSpPr>
          <p:cNvPr id="490" name="Google Shape;490;p40"/>
          <p:cNvSpPr txBox="1"/>
          <p:nvPr/>
        </p:nvSpPr>
        <p:spPr>
          <a:xfrm>
            <a:off x="2376225" y="672150"/>
            <a:ext cx="661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Eye Image</a:t>
            </a:r>
            <a:endParaRPr sz="1100"/>
          </a:p>
        </p:txBody>
      </p:sp>
      <p:sp>
        <p:nvSpPr>
          <p:cNvPr id="491" name="Google Shape;491;p40"/>
          <p:cNvSpPr txBox="1"/>
          <p:nvPr/>
        </p:nvSpPr>
        <p:spPr>
          <a:xfrm>
            <a:off x="4973475" y="782963"/>
            <a:ext cx="491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ROI</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1"/>
          <p:cNvSpPr txBox="1"/>
          <p:nvPr>
            <p:ph idx="1" type="body"/>
          </p:nvPr>
        </p:nvSpPr>
        <p:spPr>
          <a:xfrm>
            <a:off x="713100" y="571600"/>
            <a:ext cx="7717800" cy="1662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Decision Trees</a:t>
            </a:r>
            <a:endParaRPr/>
          </a:p>
          <a:p>
            <a:pPr indent="-304800" lvl="0" marL="457200" rtl="0" algn="l">
              <a:spcBef>
                <a:spcPts val="0"/>
              </a:spcBef>
              <a:spcAft>
                <a:spcPts val="0"/>
              </a:spcAft>
              <a:buSzPts val="1200"/>
              <a:buChar char="●"/>
            </a:pPr>
            <a:r>
              <a:rPr lang="en"/>
              <a:t>Decision Tree Classifier is a machine learning algorithm used for classification tasks</a:t>
            </a:r>
            <a:endParaRPr/>
          </a:p>
          <a:p>
            <a:pPr indent="-304800" lvl="0" marL="457200" rtl="0" algn="l">
              <a:spcBef>
                <a:spcPts val="0"/>
              </a:spcBef>
              <a:spcAft>
                <a:spcPts val="0"/>
              </a:spcAft>
              <a:buSzPts val="1200"/>
              <a:buChar char="●"/>
            </a:pPr>
            <a:r>
              <a:rPr lang="en"/>
              <a:t>It creates a tree-like structure where each internal node represents a decision or a test on a feature, and each leaf node represents a class label</a:t>
            </a:r>
            <a:endParaRPr/>
          </a:p>
          <a:p>
            <a:pPr indent="-304800" lvl="0" marL="457200" rtl="0" algn="l">
              <a:spcBef>
                <a:spcPts val="0"/>
              </a:spcBef>
              <a:spcAft>
                <a:spcPts val="0"/>
              </a:spcAft>
              <a:buSzPts val="1200"/>
              <a:buChar char="●"/>
            </a:pPr>
            <a:r>
              <a:rPr lang="en"/>
              <a:t>It is simple to understand and interpret, making it a useful tool for explaining decisions</a:t>
            </a:r>
            <a:endParaRPr/>
          </a:p>
          <a:p>
            <a:pPr indent="-304800" lvl="0" marL="457200" rtl="0" algn="l">
              <a:spcBef>
                <a:spcPts val="0"/>
              </a:spcBef>
              <a:spcAft>
                <a:spcPts val="0"/>
              </a:spcAft>
              <a:buSzPts val="1200"/>
              <a:buChar char="●"/>
            </a:pPr>
            <a:r>
              <a:rPr lang="en"/>
              <a:t>Decision trees can handle both categorical and numerical features</a:t>
            </a:r>
            <a:endParaRPr/>
          </a:p>
          <a:p>
            <a:pPr indent="-304800" lvl="0" marL="457200" rtl="0" algn="l">
              <a:spcBef>
                <a:spcPts val="0"/>
              </a:spcBef>
              <a:spcAft>
                <a:spcPts val="0"/>
              </a:spcAft>
              <a:buSzPts val="1200"/>
              <a:buChar char="●"/>
            </a:pPr>
            <a:r>
              <a:rPr lang="en"/>
              <a:t>They are prone to overfitting, which means they can capture noise in the data if not properly pruned or constrained</a:t>
            </a:r>
            <a:endParaRPr/>
          </a:p>
        </p:txBody>
      </p:sp>
      <p:sp>
        <p:nvSpPr>
          <p:cNvPr id="497" name="Google Shape;497;p41"/>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Methodology: Algorithms</a:t>
            </a:r>
            <a:endParaRPr/>
          </a:p>
        </p:txBody>
      </p:sp>
      <p:pic>
        <p:nvPicPr>
          <p:cNvPr id="498" name="Google Shape;498;p41"/>
          <p:cNvPicPr preferRelativeResize="0"/>
          <p:nvPr/>
        </p:nvPicPr>
        <p:blipFill>
          <a:blip r:embed="rId3">
            <a:alphaModFix/>
          </a:blip>
          <a:stretch>
            <a:fillRect/>
          </a:stretch>
        </p:blipFill>
        <p:spPr>
          <a:xfrm>
            <a:off x="7386525" y="157075"/>
            <a:ext cx="1275025" cy="414525"/>
          </a:xfrm>
          <a:prstGeom prst="rect">
            <a:avLst/>
          </a:prstGeom>
          <a:noFill/>
          <a:ln>
            <a:noFill/>
          </a:ln>
        </p:spPr>
      </p:pic>
      <p:pic>
        <p:nvPicPr>
          <p:cNvPr id="499" name="Google Shape;499;p41"/>
          <p:cNvPicPr preferRelativeResize="0"/>
          <p:nvPr/>
        </p:nvPicPr>
        <p:blipFill>
          <a:blip r:embed="rId4">
            <a:alphaModFix/>
          </a:blip>
          <a:stretch>
            <a:fillRect/>
          </a:stretch>
        </p:blipFill>
        <p:spPr>
          <a:xfrm>
            <a:off x="713113" y="3526900"/>
            <a:ext cx="2515673" cy="1211250"/>
          </a:xfrm>
          <a:prstGeom prst="rect">
            <a:avLst/>
          </a:prstGeom>
          <a:noFill/>
          <a:ln>
            <a:noFill/>
          </a:ln>
        </p:spPr>
      </p:pic>
      <p:sp>
        <p:nvSpPr>
          <p:cNvPr id="500" name="Google Shape;500;p41"/>
          <p:cNvSpPr txBox="1"/>
          <p:nvPr/>
        </p:nvSpPr>
        <p:spPr>
          <a:xfrm>
            <a:off x="1468588" y="4738150"/>
            <a:ext cx="1004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5"/>
              </a:rPr>
              <a:t>wikipedia.org</a:t>
            </a:r>
            <a:endParaRPr sz="900"/>
          </a:p>
        </p:txBody>
      </p:sp>
      <p:sp>
        <p:nvSpPr>
          <p:cNvPr id="501" name="Google Shape;501;p41"/>
          <p:cNvSpPr txBox="1"/>
          <p:nvPr/>
        </p:nvSpPr>
        <p:spPr>
          <a:xfrm>
            <a:off x="713100" y="2049400"/>
            <a:ext cx="7717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rPr>
              <a:t>CatBoost</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It is known for its robustness against overfitting and its ability to handle categorical features effectively without the need for extensive preprocessing.</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CatBoost uses a technique called ordered boosting, which optimizes the ordering of categorical features during training.</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It automatically handles missing data and reduces the need for feature scaling.</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CatBoost often provides competitive results with minimal hyperparameter tuning.</a:t>
            </a:r>
            <a:endParaRPr sz="1100"/>
          </a:p>
        </p:txBody>
      </p:sp>
      <p:pic>
        <p:nvPicPr>
          <p:cNvPr id="502" name="Google Shape;502;p41"/>
          <p:cNvPicPr preferRelativeResize="0"/>
          <p:nvPr/>
        </p:nvPicPr>
        <p:blipFill>
          <a:blip r:embed="rId6">
            <a:alphaModFix/>
          </a:blip>
          <a:stretch>
            <a:fillRect/>
          </a:stretch>
        </p:blipFill>
        <p:spPr>
          <a:xfrm>
            <a:off x="3718149" y="3480224"/>
            <a:ext cx="3734951" cy="1304624"/>
          </a:xfrm>
          <a:prstGeom prst="rect">
            <a:avLst/>
          </a:prstGeom>
          <a:noFill/>
          <a:ln>
            <a:noFill/>
          </a:ln>
        </p:spPr>
      </p:pic>
      <p:sp>
        <p:nvSpPr>
          <p:cNvPr id="503" name="Google Shape;503;p41"/>
          <p:cNvSpPr txBox="1"/>
          <p:nvPr/>
        </p:nvSpPr>
        <p:spPr>
          <a:xfrm>
            <a:off x="5113425" y="4738150"/>
            <a:ext cx="94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7"/>
              </a:rPr>
              <a:t>catboost.ai</a:t>
            </a:r>
            <a:endParaRPr sz="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713100" y="56525"/>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Background</a:t>
            </a:r>
            <a:endParaRPr/>
          </a:p>
        </p:txBody>
      </p:sp>
      <p:sp>
        <p:nvSpPr>
          <p:cNvPr id="218" name="Google Shape;218;p24"/>
          <p:cNvSpPr txBox="1"/>
          <p:nvPr>
            <p:ph idx="1" type="body"/>
          </p:nvPr>
        </p:nvSpPr>
        <p:spPr>
          <a:xfrm>
            <a:off x="713100" y="768125"/>
            <a:ext cx="7717800" cy="1116000"/>
          </a:xfrm>
          <a:prstGeom prst="rect">
            <a:avLst/>
          </a:prstGeom>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SzPts val="1100"/>
              <a:buChar char="●"/>
            </a:pPr>
            <a:r>
              <a:rPr lang="en" sz="1100"/>
              <a:t>Hemoglobin is essential for oxygen transport in the bloodstream</a:t>
            </a:r>
            <a:endParaRPr sz="1100"/>
          </a:p>
          <a:p>
            <a:pPr indent="-298450" lvl="0" marL="457200" rtl="0" algn="l">
              <a:lnSpc>
                <a:spcPct val="150000"/>
              </a:lnSpc>
              <a:spcBef>
                <a:spcPts val="0"/>
              </a:spcBef>
              <a:spcAft>
                <a:spcPts val="0"/>
              </a:spcAft>
              <a:buSzPts val="1100"/>
              <a:buChar char="●"/>
            </a:pPr>
            <a:r>
              <a:rPr lang="en" sz="1100"/>
              <a:t>Low hemoglobin levels result in anemia which affects around 1.6 Billion people worldwide </a:t>
            </a:r>
            <a:r>
              <a:rPr baseline="30000" lang="en" sz="1100"/>
              <a:t>[</a:t>
            </a:r>
            <a:r>
              <a:rPr baseline="30000" lang="en" sz="1100" u="sng">
                <a:solidFill>
                  <a:schemeClr val="hlink"/>
                </a:solidFill>
                <a:hlinkClick r:id="rId3"/>
              </a:rPr>
              <a:t>1</a:t>
            </a:r>
            <a:r>
              <a:rPr baseline="30000" lang="en" sz="1100"/>
              <a:t>]</a:t>
            </a:r>
            <a:endParaRPr sz="1100"/>
          </a:p>
          <a:p>
            <a:pPr indent="-298450" lvl="0" marL="457200" rtl="0" algn="l">
              <a:lnSpc>
                <a:spcPct val="150000"/>
              </a:lnSpc>
              <a:spcBef>
                <a:spcPts val="0"/>
              </a:spcBef>
              <a:spcAft>
                <a:spcPts val="0"/>
              </a:spcAft>
              <a:buSzPts val="1100"/>
              <a:buChar char="●"/>
            </a:pPr>
            <a:r>
              <a:rPr lang="en" sz="1100"/>
              <a:t>Anemia can be congenital or acquired, with iron-deficiency anemia being the most common form</a:t>
            </a:r>
            <a:endParaRPr sz="1100"/>
          </a:p>
          <a:p>
            <a:pPr indent="-298450" lvl="0" marL="457200" rtl="0" algn="l">
              <a:lnSpc>
                <a:spcPct val="150000"/>
              </a:lnSpc>
              <a:spcBef>
                <a:spcPts val="0"/>
              </a:spcBef>
              <a:spcAft>
                <a:spcPts val="0"/>
              </a:spcAft>
              <a:buSzPts val="1100"/>
              <a:buChar char="●"/>
            </a:pPr>
            <a:r>
              <a:rPr lang="en" sz="1100"/>
              <a:t>Anemia is often asymptomatic until it reaches a severe stage, with symptoms like fatigue, dizziness, and pallor</a:t>
            </a:r>
            <a:endParaRPr sz="1100"/>
          </a:p>
        </p:txBody>
      </p:sp>
      <p:pic>
        <p:nvPicPr>
          <p:cNvPr id="219" name="Google Shape;219;p24"/>
          <p:cNvPicPr preferRelativeResize="0"/>
          <p:nvPr/>
        </p:nvPicPr>
        <p:blipFill>
          <a:blip r:embed="rId4">
            <a:alphaModFix/>
          </a:blip>
          <a:stretch>
            <a:fillRect/>
          </a:stretch>
        </p:blipFill>
        <p:spPr>
          <a:xfrm>
            <a:off x="7386525" y="157075"/>
            <a:ext cx="1275025" cy="414525"/>
          </a:xfrm>
          <a:prstGeom prst="rect">
            <a:avLst/>
          </a:prstGeom>
          <a:noFill/>
          <a:ln>
            <a:noFill/>
          </a:ln>
        </p:spPr>
      </p:pic>
      <p:pic>
        <p:nvPicPr>
          <p:cNvPr id="220" name="Google Shape;220;p24"/>
          <p:cNvPicPr preferRelativeResize="0"/>
          <p:nvPr/>
        </p:nvPicPr>
        <p:blipFill>
          <a:blip r:embed="rId5">
            <a:alphaModFix/>
          </a:blip>
          <a:stretch>
            <a:fillRect/>
          </a:stretch>
        </p:blipFill>
        <p:spPr>
          <a:xfrm>
            <a:off x="713100" y="2530572"/>
            <a:ext cx="1326075" cy="1623900"/>
          </a:xfrm>
          <a:prstGeom prst="rect">
            <a:avLst/>
          </a:prstGeom>
          <a:noFill/>
          <a:ln>
            <a:noFill/>
          </a:ln>
        </p:spPr>
      </p:pic>
      <p:sp>
        <p:nvSpPr>
          <p:cNvPr id="221" name="Google Shape;221;p24"/>
          <p:cNvSpPr txBox="1"/>
          <p:nvPr/>
        </p:nvSpPr>
        <p:spPr>
          <a:xfrm>
            <a:off x="882938" y="4293025"/>
            <a:ext cx="986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6"/>
              </a:rPr>
              <a:t>slideshare.net</a:t>
            </a:r>
            <a:endParaRPr sz="900"/>
          </a:p>
        </p:txBody>
      </p:sp>
      <p:pic>
        <p:nvPicPr>
          <p:cNvPr id="222" name="Google Shape;222;p24"/>
          <p:cNvPicPr preferRelativeResize="0"/>
          <p:nvPr/>
        </p:nvPicPr>
        <p:blipFill>
          <a:blip r:embed="rId7">
            <a:alphaModFix/>
          </a:blip>
          <a:stretch>
            <a:fillRect/>
          </a:stretch>
        </p:blipFill>
        <p:spPr>
          <a:xfrm>
            <a:off x="2375825" y="2488001"/>
            <a:ext cx="2459675" cy="1574200"/>
          </a:xfrm>
          <a:prstGeom prst="rect">
            <a:avLst/>
          </a:prstGeom>
          <a:noFill/>
          <a:ln>
            <a:noFill/>
          </a:ln>
        </p:spPr>
      </p:pic>
      <p:sp>
        <p:nvSpPr>
          <p:cNvPr id="223" name="Google Shape;223;p24"/>
          <p:cNvSpPr txBox="1"/>
          <p:nvPr/>
        </p:nvSpPr>
        <p:spPr>
          <a:xfrm>
            <a:off x="3112460" y="4293025"/>
            <a:ext cx="986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8"/>
              </a:rPr>
              <a:t>myupchar.com</a:t>
            </a:r>
            <a:endParaRPr sz="900"/>
          </a:p>
        </p:txBody>
      </p:sp>
      <p:pic>
        <p:nvPicPr>
          <p:cNvPr id="224" name="Google Shape;224;p24"/>
          <p:cNvPicPr preferRelativeResize="0"/>
          <p:nvPr/>
        </p:nvPicPr>
        <p:blipFill>
          <a:blip r:embed="rId9">
            <a:alphaModFix/>
          </a:blip>
          <a:stretch>
            <a:fillRect/>
          </a:stretch>
        </p:blipFill>
        <p:spPr>
          <a:xfrm>
            <a:off x="4885650" y="2588545"/>
            <a:ext cx="3826050" cy="1446575"/>
          </a:xfrm>
          <a:prstGeom prst="rect">
            <a:avLst/>
          </a:prstGeom>
          <a:noFill/>
          <a:ln>
            <a:noFill/>
          </a:ln>
        </p:spPr>
      </p:pic>
      <p:sp>
        <p:nvSpPr>
          <p:cNvPr id="225" name="Google Shape;225;p24"/>
          <p:cNvSpPr txBox="1"/>
          <p:nvPr/>
        </p:nvSpPr>
        <p:spPr>
          <a:xfrm>
            <a:off x="6135675" y="4293025"/>
            <a:ext cx="1326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10"/>
              </a:rPr>
              <a:t>semanticscholar.org</a:t>
            </a:r>
            <a:endParaRPr sz="900"/>
          </a:p>
        </p:txBody>
      </p:sp>
      <p:sp>
        <p:nvSpPr>
          <p:cNvPr id="226" name="Google Shape;226;p24"/>
          <p:cNvSpPr txBox="1"/>
          <p:nvPr/>
        </p:nvSpPr>
        <p:spPr>
          <a:xfrm>
            <a:off x="4885650" y="4062200"/>
            <a:ext cx="1904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Normal</a:t>
            </a:r>
            <a:endParaRPr sz="1100"/>
          </a:p>
        </p:txBody>
      </p:sp>
      <p:sp>
        <p:nvSpPr>
          <p:cNvPr id="227" name="Google Shape;227;p24"/>
          <p:cNvSpPr txBox="1"/>
          <p:nvPr/>
        </p:nvSpPr>
        <p:spPr>
          <a:xfrm>
            <a:off x="6789750" y="4062200"/>
            <a:ext cx="1904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Anemic</a:t>
            </a:r>
            <a:endParaRPr sz="1100"/>
          </a:p>
        </p:txBody>
      </p:sp>
      <p:sp>
        <p:nvSpPr>
          <p:cNvPr id="228" name="Google Shape;228;p24"/>
          <p:cNvSpPr txBox="1"/>
          <p:nvPr>
            <p:ph idx="1" type="body"/>
          </p:nvPr>
        </p:nvSpPr>
        <p:spPr>
          <a:xfrm>
            <a:off x="713100" y="1773900"/>
            <a:ext cx="7717800" cy="354000"/>
          </a:xfrm>
          <a:prstGeom prst="rect">
            <a:avLst/>
          </a:prstGeom>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SzPts val="1100"/>
              <a:buChar char="●"/>
            </a:pPr>
            <a:r>
              <a:rPr lang="en" sz="1100"/>
              <a:t>Traditional invasive methods for anemia detection have limitations, especially for certain age groups</a:t>
            </a:r>
            <a:endParaRPr sz="1100"/>
          </a:p>
        </p:txBody>
      </p:sp>
      <p:sp>
        <p:nvSpPr>
          <p:cNvPr id="229" name="Google Shape;229;p24"/>
          <p:cNvSpPr txBox="1"/>
          <p:nvPr>
            <p:ph idx="1" type="body"/>
          </p:nvPr>
        </p:nvSpPr>
        <p:spPr>
          <a:xfrm>
            <a:off x="713100" y="2009050"/>
            <a:ext cx="7717800" cy="354000"/>
          </a:xfrm>
          <a:prstGeom prst="rect">
            <a:avLst/>
          </a:prstGeom>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SzPts val="1100"/>
              <a:buChar char="●"/>
            </a:pPr>
            <a:r>
              <a:rPr lang="en" sz="1100"/>
              <a:t>Non-invasive methods, like assessing visible pallor in exposed tissues, are in demand for easier, rapid diagnosis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3" st="3"/>
                                            </p:txEl>
                                          </p:spTgt>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2"/>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Feature Extraction</a:t>
            </a:r>
            <a:endParaRPr/>
          </a:p>
        </p:txBody>
      </p:sp>
      <p:sp>
        <p:nvSpPr>
          <p:cNvPr id="509" name="Google Shape;509;p42"/>
          <p:cNvSpPr txBox="1"/>
          <p:nvPr>
            <p:ph idx="1" type="body"/>
          </p:nvPr>
        </p:nvSpPr>
        <p:spPr>
          <a:xfrm>
            <a:off x="713100" y="807950"/>
            <a:ext cx="7717800" cy="2216400"/>
          </a:xfrm>
          <a:prstGeom prst="rect">
            <a:avLst/>
          </a:prstGeom>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SzPts val="1200"/>
              <a:buChar char="●"/>
            </a:pPr>
            <a:r>
              <a:rPr lang="en"/>
              <a:t>Features extracted from conjunctiva are</a:t>
            </a:r>
            <a:endParaRPr/>
          </a:p>
          <a:p>
            <a:pPr indent="-304800" lvl="1" marL="914400" rtl="0" algn="l">
              <a:lnSpc>
                <a:spcPct val="200000"/>
              </a:lnSpc>
              <a:spcBef>
                <a:spcPts val="0"/>
              </a:spcBef>
              <a:spcAft>
                <a:spcPts val="0"/>
              </a:spcAft>
              <a:buSzPts val="1200"/>
              <a:buChar char="○"/>
            </a:pPr>
            <a:r>
              <a:rPr lang="en"/>
              <a:t>mean_r, mean_g, mean_b, and mean_rg from the RGB color space.</a:t>
            </a:r>
            <a:endParaRPr/>
          </a:p>
          <a:p>
            <a:pPr indent="-304800" lvl="1" marL="914400" rtl="0" algn="l">
              <a:lnSpc>
                <a:spcPct val="200000"/>
              </a:lnSpc>
              <a:spcBef>
                <a:spcPts val="0"/>
              </a:spcBef>
              <a:spcAft>
                <a:spcPts val="0"/>
              </a:spcAft>
              <a:buSzPts val="1200"/>
              <a:buChar char="○"/>
            </a:pPr>
            <a:r>
              <a:rPr lang="en"/>
              <a:t>HHR (high hue ratio) measures the proportion of high-hue pixels in an ROI from HSV space</a:t>
            </a:r>
            <a:endParaRPr/>
          </a:p>
          <a:p>
            <a:pPr indent="-304800" lvl="1" marL="914400" rtl="0" algn="l">
              <a:lnSpc>
                <a:spcPct val="200000"/>
              </a:lnSpc>
              <a:spcBef>
                <a:spcPts val="0"/>
              </a:spcBef>
              <a:spcAft>
                <a:spcPts val="0"/>
              </a:spcAft>
              <a:buSzPts val="1200"/>
              <a:buChar char="○"/>
            </a:pPr>
            <a:r>
              <a:rPr lang="en"/>
              <a:t>Entropy (Ent), average brightness (B), and g(1 to 5) from gray space</a:t>
            </a:r>
            <a:endParaRPr/>
          </a:p>
          <a:p>
            <a:pPr indent="-304800" lvl="0" marL="457200" rtl="0" algn="l">
              <a:lnSpc>
                <a:spcPct val="200000"/>
              </a:lnSpc>
              <a:spcBef>
                <a:spcPts val="0"/>
              </a:spcBef>
              <a:spcAft>
                <a:spcPts val="0"/>
              </a:spcAft>
              <a:buSzPts val="1200"/>
              <a:buChar char="●"/>
            </a:pPr>
            <a:r>
              <a:rPr lang="en"/>
              <a:t>Age and gender (from patient demographics)</a:t>
            </a:r>
            <a:endParaRPr/>
          </a:p>
          <a:p>
            <a:pPr indent="-304800" lvl="0" marL="457200" rtl="0" algn="l">
              <a:lnSpc>
                <a:spcPct val="200000"/>
              </a:lnSpc>
              <a:spcBef>
                <a:spcPts val="0"/>
              </a:spcBef>
              <a:spcAft>
                <a:spcPts val="0"/>
              </a:spcAft>
              <a:buSzPts val="1200"/>
              <a:buChar char="●"/>
            </a:pPr>
            <a:r>
              <a:rPr lang="en"/>
              <a:t>Label/hemoglobin is the dependent variable</a:t>
            </a:r>
            <a:endParaRPr/>
          </a:p>
        </p:txBody>
      </p:sp>
      <p:pic>
        <p:nvPicPr>
          <p:cNvPr id="510" name="Google Shape;510;p42"/>
          <p:cNvPicPr preferRelativeResize="0"/>
          <p:nvPr/>
        </p:nvPicPr>
        <p:blipFill>
          <a:blip r:embed="rId3">
            <a:alphaModFix/>
          </a:blip>
          <a:stretch>
            <a:fillRect/>
          </a:stretch>
        </p:blipFill>
        <p:spPr>
          <a:xfrm>
            <a:off x="7386525" y="157075"/>
            <a:ext cx="1275025" cy="414525"/>
          </a:xfrm>
          <a:prstGeom prst="rect">
            <a:avLst/>
          </a:prstGeom>
          <a:noFill/>
          <a:ln>
            <a:noFill/>
          </a:ln>
        </p:spPr>
      </p:pic>
      <p:pic>
        <p:nvPicPr>
          <p:cNvPr id="511" name="Google Shape;511;p42"/>
          <p:cNvPicPr preferRelativeResize="0"/>
          <p:nvPr/>
        </p:nvPicPr>
        <p:blipFill>
          <a:blip r:embed="rId4">
            <a:alphaModFix/>
          </a:blip>
          <a:stretch>
            <a:fillRect/>
          </a:stretch>
        </p:blipFill>
        <p:spPr>
          <a:xfrm>
            <a:off x="152400" y="3076475"/>
            <a:ext cx="8839200" cy="858870"/>
          </a:xfrm>
          <a:prstGeom prst="rect">
            <a:avLst/>
          </a:prstGeom>
          <a:noFill/>
          <a:ln>
            <a:noFill/>
          </a:ln>
        </p:spPr>
      </p:pic>
      <p:sp>
        <p:nvSpPr>
          <p:cNvPr id="512" name="Google Shape;512;p42"/>
          <p:cNvSpPr txBox="1"/>
          <p:nvPr/>
        </p:nvSpPr>
        <p:spPr>
          <a:xfrm>
            <a:off x="3474150" y="3935350"/>
            <a:ext cx="219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Snippet of features</a:t>
            </a:r>
            <a:endParaRPr/>
          </a:p>
        </p:txBody>
      </p:sp>
      <p:sp>
        <p:nvSpPr>
          <p:cNvPr id="513" name="Google Shape;513;p42"/>
          <p:cNvSpPr txBox="1"/>
          <p:nvPr/>
        </p:nvSpPr>
        <p:spPr>
          <a:xfrm>
            <a:off x="713100" y="4335550"/>
            <a:ext cx="1233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5"/>
              </a:rPr>
              <a:t>sciencedirect.com</a:t>
            </a:r>
            <a:endParaRPr sz="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43"/>
          <p:cNvPicPr preferRelativeResize="0"/>
          <p:nvPr/>
        </p:nvPicPr>
        <p:blipFill>
          <a:blip r:embed="rId3">
            <a:alphaModFix/>
          </a:blip>
          <a:stretch>
            <a:fillRect/>
          </a:stretch>
        </p:blipFill>
        <p:spPr>
          <a:xfrm>
            <a:off x="7386525" y="157075"/>
            <a:ext cx="1275025" cy="414525"/>
          </a:xfrm>
          <a:prstGeom prst="rect">
            <a:avLst/>
          </a:prstGeom>
          <a:noFill/>
          <a:ln>
            <a:noFill/>
          </a:ln>
        </p:spPr>
      </p:pic>
      <p:sp>
        <p:nvSpPr>
          <p:cNvPr id="519" name="Google Shape;519;p43"/>
          <p:cNvSpPr txBox="1"/>
          <p:nvPr>
            <p:ph type="title"/>
          </p:nvPr>
        </p:nvSpPr>
        <p:spPr>
          <a:xfrm>
            <a:off x="713100" y="114150"/>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Results: EDA (Patient Data)</a:t>
            </a:r>
            <a:endParaRPr/>
          </a:p>
        </p:txBody>
      </p:sp>
      <p:sp>
        <p:nvSpPr>
          <p:cNvPr id="520" name="Google Shape;520;p43"/>
          <p:cNvSpPr txBox="1"/>
          <p:nvPr/>
        </p:nvSpPr>
        <p:spPr>
          <a:xfrm>
            <a:off x="742439" y="2639344"/>
            <a:ext cx="2518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No. of Non-Anemic Patients: 55</a:t>
            </a:r>
            <a:endParaRPr sz="1100"/>
          </a:p>
          <a:p>
            <a:pPr indent="0" lvl="0" marL="0" rtl="0" algn="ctr">
              <a:spcBef>
                <a:spcPts val="0"/>
              </a:spcBef>
              <a:spcAft>
                <a:spcPts val="0"/>
              </a:spcAft>
              <a:buNone/>
            </a:pPr>
            <a:r>
              <a:rPr lang="en" sz="1100"/>
              <a:t>No. of Anemic Patients: 40</a:t>
            </a:r>
            <a:endParaRPr sz="1100"/>
          </a:p>
        </p:txBody>
      </p:sp>
      <p:sp>
        <p:nvSpPr>
          <p:cNvPr id="521" name="Google Shape;521;p43"/>
          <p:cNvSpPr txBox="1"/>
          <p:nvPr/>
        </p:nvSpPr>
        <p:spPr>
          <a:xfrm>
            <a:off x="6257275" y="3535863"/>
            <a:ext cx="2444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dk1"/>
                </a:solidFill>
              </a:rPr>
              <a:t>No. of Male Patients: 49</a:t>
            </a:r>
            <a:endParaRPr sz="1100">
              <a:solidFill>
                <a:schemeClr val="dk1"/>
              </a:solidFill>
            </a:endParaRPr>
          </a:p>
          <a:p>
            <a:pPr indent="0" lvl="0" marL="0" rtl="0" algn="ctr">
              <a:spcBef>
                <a:spcPts val="0"/>
              </a:spcBef>
              <a:spcAft>
                <a:spcPts val="0"/>
              </a:spcAft>
              <a:buNone/>
            </a:pPr>
            <a:r>
              <a:rPr lang="en" sz="1100">
                <a:solidFill>
                  <a:schemeClr val="dk1"/>
                </a:solidFill>
              </a:rPr>
              <a:t>No. of Female Patients: 46</a:t>
            </a:r>
            <a:endParaRPr/>
          </a:p>
        </p:txBody>
      </p:sp>
      <p:pic>
        <p:nvPicPr>
          <p:cNvPr id="522" name="Google Shape;522;p43"/>
          <p:cNvPicPr preferRelativeResize="0"/>
          <p:nvPr/>
        </p:nvPicPr>
        <p:blipFill>
          <a:blip r:embed="rId4">
            <a:alphaModFix/>
          </a:blip>
          <a:stretch>
            <a:fillRect/>
          </a:stretch>
        </p:blipFill>
        <p:spPr>
          <a:xfrm>
            <a:off x="742426" y="882150"/>
            <a:ext cx="2518032" cy="1849261"/>
          </a:xfrm>
          <a:prstGeom prst="rect">
            <a:avLst/>
          </a:prstGeom>
          <a:noFill/>
          <a:ln>
            <a:noFill/>
          </a:ln>
        </p:spPr>
      </p:pic>
      <p:pic>
        <p:nvPicPr>
          <p:cNvPr id="523" name="Google Shape;523;p43"/>
          <p:cNvPicPr preferRelativeResize="0"/>
          <p:nvPr/>
        </p:nvPicPr>
        <p:blipFill>
          <a:blip r:embed="rId5">
            <a:alphaModFix/>
          </a:blip>
          <a:stretch>
            <a:fillRect/>
          </a:stretch>
        </p:blipFill>
        <p:spPr>
          <a:xfrm>
            <a:off x="6217145" y="1757725"/>
            <a:ext cx="2444280" cy="1819875"/>
          </a:xfrm>
          <a:prstGeom prst="rect">
            <a:avLst/>
          </a:prstGeom>
          <a:noFill/>
          <a:ln>
            <a:noFill/>
          </a:ln>
        </p:spPr>
      </p:pic>
      <p:pic>
        <p:nvPicPr>
          <p:cNvPr id="524" name="Google Shape;524;p43"/>
          <p:cNvPicPr preferRelativeResize="0"/>
          <p:nvPr/>
        </p:nvPicPr>
        <p:blipFill>
          <a:blip r:embed="rId6">
            <a:alphaModFix/>
          </a:blip>
          <a:stretch>
            <a:fillRect/>
          </a:stretch>
        </p:blipFill>
        <p:spPr>
          <a:xfrm>
            <a:off x="3342839" y="882138"/>
            <a:ext cx="2651712" cy="1943239"/>
          </a:xfrm>
          <a:prstGeom prst="rect">
            <a:avLst/>
          </a:prstGeom>
          <a:noFill/>
          <a:ln>
            <a:noFill/>
          </a:ln>
        </p:spPr>
      </p:pic>
      <p:pic>
        <p:nvPicPr>
          <p:cNvPr id="525" name="Google Shape;525;p43"/>
          <p:cNvPicPr preferRelativeResize="0"/>
          <p:nvPr/>
        </p:nvPicPr>
        <p:blipFill>
          <a:blip r:embed="rId7">
            <a:alphaModFix/>
          </a:blip>
          <a:stretch>
            <a:fillRect/>
          </a:stretch>
        </p:blipFill>
        <p:spPr>
          <a:xfrm>
            <a:off x="1920289" y="3183477"/>
            <a:ext cx="2651711" cy="1812943"/>
          </a:xfrm>
          <a:prstGeom prst="rect">
            <a:avLst/>
          </a:prstGeom>
          <a:noFill/>
          <a:ln>
            <a:noFill/>
          </a:ln>
        </p:spPr>
      </p:pic>
      <p:sp>
        <p:nvSpPr>
          <p:cNvPr id="526" name="Google Shape;526;p43"/>
          <p:cNvSpPr txBox="1"/>
          <p:nvPr/>
        </p:nvSpPr>
        <p:spPr>
          <a:xfrm>
            <a:off x="3448150" y="2731400"/>
            <a:ext cx="2581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Histogram of hemoglobin values</a:t>
            </a:r>
            <a:endParaRPr sz="1100"/>
          </a:p>
        </p:txBody>
      </p:sp>
      <p:sp>
        <p:nvSpPr>
          <p:cNvPr id="527" name="Google Shape;527;p43"/>
          <p:cNvSpPr txBox="1"/>
          <p:nvPr/>
        </p:nvSpPr>
        <p:spPr>
          <a:xfrm>
            <a:off x="4422725" y="3912950"/>
            <a:ext cx="1432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Histogram of age</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4"/>
          <p:cNvSpPr txBox="1"/>
          <p:nvPr>
            <p:ph type="title"/>
          </p:nvPr>
        </p:nvSpPr>
        <p:spPr>
          <a:xfrm>
            <a:off x="713100" y="114150"/>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Results: EDA (Features)</a:t>
            </a:r>
            <a:endParaRPr/>
          </a:p>
        </p:txBody>
      </p:sp>
      <p:pic>
        <p:nvPicPr>
          <p:cNvPr id="533" name="Google Shape;533;p44"/>
          <p:cNvPicPr preferRelativeResize="0"/>
          <p:nvPr/>
        </p:nvPicPr>
        <p:blipFill>
          <a:blip r:embed="rId3">
            <a:alphaModFix/>
          </a:blip>
          <a:stretch>
            <a:fillRect/>
          </a:stretch>
        </p:blipFill>
        <p:spPr>
          <a:xfrm>
            <a:off x="7386525" y="157075"/>
            <a:ext cx="1275025" cy="414525"/>
          </a:xfrm>
          <a:prstGeom prst="rect">
            <a:avLst/>
          </a:prstGeom>
          <a:noFill/>
          <a:ln>
            <a:noFill/>
          </a:ln>
        </p:spPr>
      </p:pic>
      <p:pic>
        <p:nvPicPr>
          <p:cNvPr id="534" name="Google Shape;534;p44"/>
          <p:cNvPicPr preferRelativeResize="0"/>
          <p:nvPr/>
        </p:nvPicPr>
        <p:blipFill>
          <a:blip r:embed="rId4">
            <a:alphaModFix/>
          </a:blip>
          <a:stretch>
            <a:fillRect/>
          </a:stretch>
        </p:blipFill>
        <p:spPr>
          <a:xfrm>
            <a:off x="713100" y="729750"/>
            <a:ext cx="3283075" cy="2442125"/>
          </a:xfrm>
          <a:prstGeom prst="rect">
            <a:avLst/>
          </a:prstGeom>
          <a:noFill/>
          <a:ln>
            <a:noFill/>
          </a:ln>
        </p:spPr>
      </p:pic>
      <p:pic>
        <p:nvPicPr>
          <p:cNvPr id="535" name="Google Shape;535;p44"/>
          <p:cNvPicPr preferRelativeResize="0"/>
          <p:nvPr/>
        </p:nvPicPr>
        <p:blipFill>
          <a:blip r:embed="rId5">
            <a:alphaModFix/>
          </a:blip>
          <a:stretch>
            <a:fillRect/>
          </a:stretch>
        </p:blipFill>
        <p:spPr>
          <a:xfrm>
            <a:off x="4202500" y="2145070"/>
            <a:ext cx="3283075" cy="2465855"/>
          </a:xfrm>
          <a:prstGeom prst="rect">
            <a:avLst/>
          </a:prstGeom>
          <a:noFill/>
          <a:ln>
            <a:noFill/>
          </a:ln>
        </p:spPr>
      </p:pic>
      <p:sp>
        <p:nvSpPr>
          <p:cNvPr id="536" name="Google Shape;536;p44"/>
          <p:cNvSpPr txBox="1"/>
          <p:nvPr/>
        </p:nvSpPr>
        <p:spPr>
          <a:xfrm>
            <a:off x="713038" y="3045775"/>
            <a:ext cx="328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Scatter Plot of hemoglobin vs HHR</a:t>
            </a:r>
            <a:endParaRPr sz="1100"/>
          </a:p>
        </p:txBody>
      </p:sp>
      <p:sp>
        <p:nvSpPr>
          <p:cNvPr id="537" name="Google Shape;537;p44"/>
          <p:cNvSpPr txBox="1"/>
          <p:nvPr/>
        </p:nvSpPr>
        <p:spPr>
          <a:xfrm>
            <a:off x="1746575" y="4100575"/>
            <a:ext cx="26271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t>Scatter Plot of hemoglobin vs mean_rg</a:t>
            </a:r>
            <a:endParaRPr sz="1100"/>
          </a:p>
        </p:txBody>
      </p:sp>
      <p:sp>
        <p:nvSpPr>
          <p:cNvPr id="538" name="Google Shape;538;p44"/>
          <p:cNvSpPr txBox="1"/>
          <p:nvPr/>
        </p:nvSpPr>
        <p:spPr>
          <a:xfrm>
            <a:off x="3966038" y="1066800"/>
            <a:ext cx="3756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Note:</a:t>
            </a:r>
            <a:endParaRPr sz="1100"/>
          </a:p>
          <a:p>
            <a:pPr indent="-298450" lvl="0" marL="457200" rtl="0" algn="l">
              <a:spcBef>
                <a:spcPts val="0"/>
              </a:spcBef>
              <a:spcAft>
                <a:spcPts val="0"/>
              </a:spcAft>
              <a:buSzPts val="1100"/>
              <a:buAutoNum type="arabicPeriod"/>
            </a:pPr>
            <a:r>
              <a:rPr lang="en" sz="1100"/>
              <a:t>All the 12 features had the same scatter plot pattern with hemoglobin</a:t>
            </a:r>
            <a:endParaRPr sz="1100"/>
          </a:p>
          <a:p>
            <a:pPr indent="-298450" lvl="0" marL="457200" rtl="0" algn="l">
              <a:spcBef>
                <a:spcPts val="0"/>
              </a:spcBef>
              <a:spcAft>
                <a:spcPts val="0"/>
              </a:spcAft>
              <a:buSzPts val="1100"/>
              <a:buAutoNum type="arabicPeriod"/>
            </a:pPr>
            <a:r>
              <a:rPr lang="en" sz="1100"/>
              <a:t>HHR and mean_rg are among the most important feature for </a:t>
            </a:r>
            <a:r>
              <a:rPr lang="en" sz="1100">
                <a:solidFill>
                  <a:schemeClr val="dk1"/>
                </a:solidFill>
              </a:rPr>
              <a:t>both </a:t>
            </a:r>
            <a:r>
              <a:rPr lang="en" sz="1100"/>
              <a:t>classification and regression</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5"/>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Results: Classification</a:t>
            </a:r>
            <a:endParaRPr/>
          </a:p>
        </p:txBody>
      </p:sp>
      <p:pic>
        <p:nvPicPr>
          <p:cNvPr id="544" name="Google Shape;544;p45"/>
          <p:cNvPicPr preferRelativeResize="0"/>
          <p:nvPr/>
        </p:nvPicPr>
        <p:blipFill>
          <a:blip r:embed="rId3">
            <a:alphaModFix/>
          </a:blip>
          <a:stretch>
            <a:fillRect/>
          </a:stretch>
        </p:blipFill>
        <p:spPr>
          <a:xfrm>
            <a:off x="7386525" y="157075"/>
            <a:ext cx="1275025" cy="414525"/>
          </a:xfrm>
          <a:prstGeom prst="rect">
            <a:avLst/>
          </a:prstGeom>
          <a:noFill/>
          <a:ln>
            <a:noFill/>
          </a:ln>
        </p:spPr>
      </p:pic>
      <p:pic>
        <p:nvPicPr>
          <p:cNvPr id="545" name="Google Shape;545;p45"/>
          <p:cNvPicPr preferRelativeResize="0"/>
          <p:nvPr/>
        </p:nvPicPr>
        <p:blipFill>
          <a:blip r:embed="rId4">
            <a:alphaModFix/>
          </a:blip>
          <a:stretch>
            <a:fillRect/>
          </a:stretch>
        </p:blipFill>
        <p:spPr>
          <a:xfrm>
            <a:off x="713100" y="719725"/>
            <a:ext cx="5068787" cy="1511125"/>
          </a:xfrm>
          <a:prstGeom prst="rect">
            <a:avLst/>
          </a:prstGeom>
          <a:noFill/>
          <a:ln>
            <a:noFill/>
          </a:ln>
        </p:spPr>
      </p:pic>
      <p:pic>
        <p:nvPicPr>
          <p:cNvPr id="546" name="Google Shape;546;p45"/>
          <p:cNvPicPr preferRelativeResize="0"/>
          <p:nvPr/>
        </p:nvPicPr>
        <p:blipFill>
          <a:blip r:embed="rId5">
            <a:alphaModFix/>
          </a:blip>
          <a:stretch>
            <a:fillRect/>
          </a:stretch>
        </p:blipFill>
        <p:spPr>
          <a:xfrm>
            <a:off x="713100" y="2346175"/>
            <a:ext cx="3951150" cy="2487300"/>
          </a:xfrm>
          <a:prstGeom prst="rect">
            <a:avLst/>
          </a:prstGeom>
          <a:noFill/>
          <a:ln>
            <a:noFill/>
          </a:ln>
        </p:spPr>
      </p:pic>
      <p:pic>
        <p:nvPicPr>
          <p:cNvPr id="547" name="Google Shape;547;p45"/>
          <p:cNvPicPr preferRelativeResize="0"/>
          <p:nvPr/>
        </p:nvPicPr>
        <p:blipFill>
          <a:blip r:embed="rId6">
            <a:alphaModFix/>
          </a:blip>
          <a:stretch>
            <a:fillRect/>
          </a:stretch>
        </p:blipFill>
        <p:spPr>
          <a:xfrm>
            <a:off x="4664262" y="3180238"/>
            <a:ext cx="2381250" cy="819150"/>
          </a:xfrm>
          <a:prstGeom prst="rect">
            <a:avLst/>
          </a:prstGeom>
          <a:noFill/>
          <a:ln>
            <a:noFill/>
          </a:ln>
        </p:spPr>
      </p:pic>
      <p:sp>
        <p:nvSpPr>
          <p:cNvPr id="548" name="Google Shape;548;p45"/>
          <p:cNvSpPr txBox="1"/>
          <p:nvPr/>
        </p:nvSpPr>
        <p:spPr>
          <a:xfrm>
            <a:off x="5827300" y="1167500"/>
            <a:ext cx="1925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Top 6 models sorted according to F1 score</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6"/>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Results: Classification Tuning</a:t>
            </a:r>
            <a:endParaRPr/>
          </a:p>
        </p:txBody>
      </p:sp>
      <p:pic>
        <p:nvPicPr>
          <p:cNvPr id="554" name="Google Shape;554;p46"/>
          <p:cNvPicPr preferRelativeResize="0"/>
          <p:nvPr/>
        </p:nvPicPr>
        <p:blipFill>
          <a:blip r:embed="rId3">
            <a:alphaModFix/>
          </a:blip>
          <a:stretch>
            <a:fillRect/>
          </a:stretch>
        </p:blipFill>
        <p:spPr>
          <a:xfrm>
            <a:off x="7386525" y="157075"/>
            <a:ext cx="1275025" cy="414525"/>
          </a:xfrm>
          <a:prstGeom prst="rect">
            <a:avLst/>
          </a:prstGeom>
          <a:noFill/>
          <a:ln>
            <a:noFill/>
          </a:ln>
        </p:spPr>
      </p:pic>
      <p:pic>
        <p:nvPicPr>
          <p:cNvPr id="555" name="Google Shape;555;p46"/>
          <p:cNvPicPr preferRelativeResize="0"/>
          <p:nvPr/>
        </p:nvPicPr>
        <p:blipFill>
          <a:blip r:embed="rId4">
            <a:alphaModFix/>
          </a:blip>
          <a:stretch>
            <a:fillRect/>
          </a:stretch>
        </p:blipFill>
        <p:spPr>
          <a:xfrm>
            <a:off x="4363450" y="734547"/>
            <a:ext cx="3926325" cy="2598675"/>
          </a:xfrm>
          <a:prstGeom prst="rect">
            <a:avLst/>
          </a:prstGeom>
          <a:noFill/>
          <a:ln>
            <a:noFill/>
          </a:ln>
        </p:spPr>
      </p:pic>
      <p:pic>
        <p:nvPicPr>
          <p:cNvPr id="556" name="Google Shape;556;p46"/>
          <p:cNvPicPr preferRelativeResize="0"/>
          <p:nvPr/>
        </p:nvPicPr>
        <p:blipFill>
          <a:blip r:embed="rId5">
            <a:alphaModFix/>
          </a:blip>
          <a:stretch>
            <a:fillRect/>
          </a:stretch>
        </p:blipFill>
        <p:spPr>
          <a:xfrm>
            <a:off x="5135650" y="3333226"/>
            <a:ext cx="2381900" cy="731450"/>
          </a:xfrm>
          <a:prstGeom prst="rect">
            <a:avLst/>
          </a:prstGeom>
          <a:noFill/>
          <a:ln>
            <a:noFill/>
          </a:ln>
        </p:spPr>
      </p:pic>
      <p:graphicFrame>
        <p:nvGraphicFramePr>
          <p:cNvPr id="557" name="Google Shape;557;p46"/>
          <p:cNvGraphicFramePr/>
          <p:nvPr/>
        </p:nvGraphicFramePr>
        <p:xfrm>
          <a:off x="713100" y="742013"/>
          <a:ext cx="3000000" cy="3000000"/>
        </p:xfrm>
        <a:graphic>
          <a:graphicData uri="http://schemas.openxmlformats.org/drawingml/2006/table">
            <a:tbl>
              <a:tblPr>
                <a:noFill/>
                <a:tableStyleId>{7E5EAF01-5D0B-496D-984A-CC847CDE0203}</a:tableStyleId>
              </a:tblPr>
              <a:tblGrid>
                <a:gridCol w="1417300"/>
                <a:gridCol w="1196725"/>
                <a:gridCol w="1036300"/>
              </a:tblGrid>
              <a:tr h="381000">
                <a:tc>
                  <a:txBody>
                    <a:bodyPr/>
                    <a:lstStyle/>
                    <a:p>
                      <a:pPr indent="0" lvl="0" marL="0" rtl="0" algn="ctr">
                        <a:spcBef>
                          <a:spcPts val="0"/>
                        </a:spcBef>
                        <a:spcAft>
                          <a:spcPts val="0"/>
                        </a:spcAft>
                        <a:buNone/>
                      </a:pPr>
                      <a:r>
                        <a:rPr lang="en" sz="1100"/>
                        <a:t>Metric</a:t>
                      </a:r>
                      <a:endParaRPr sz="1100"/>
                    </a:p>
                  </a:txBody>
                  <a:tcPr marT="91425" marB="91425" marR="91425" marL="91425" anchor="ctr"/>
                </a:tc>
                <a:tc>
                  <a:txBody>
                    <a:bodyPr/>
                    <a:lstStyle/>
                    <a:p>
                      <a:pPr indent="0" lvl="0" marL="0" rtl="0" algn="ctr">
                        <a:spcBef>
                          <a:spcPts val="0"/>
                        </a:spcBef>
                        <a:spcAft>
                          <a:spcPts val="0"/>
                        </a:spcAft>
                        <a:buNone/>
                      </a:pPr>
                      <a:r>
                        <a:rPr lang="en" sz="1100"/>
                        <a:t>Old</a:t>
                      </a:r>
                      <a:endParaRPr sz="1100"/>
                    </a:p>
                  </a:txBody>
                  <a:tcPr marT="91425" marB="91425" marR="91425" marL="91425" anchor="ctr"/>
                </a:tc>
                <a:tc>
                  <a:txBody>
                    <a:bodyPr/>
                    <a:lstStyle/>
                    <a:p>
                      <a:pPr indent="0" lvl="0" marL="0" rtl="0" algn="ctr">
                        <a:spcBef>
                          <a:spcPts val="0"/>
                        </a:spcBef>
                        <a:spcAft>
                          <a:spcPts val="0"/>
                        </a:spcAft>
                        <a:buNone/>
                      </a:pPr>
                      <a:r>
                        <a:rPr lang="en" sz="1100"/>
                        <a:t>New</a:t>
                      </a:r>
                      <a:endParaRPr sz="1100"/>
                    </a:p>
                  </a:txBody>
                  <a:tcPr marT="91425" marB="91425" marR="91425" marL="91425" anchor="ctr"/>
                </a:tc>
              </a:tr>
              <a:tr h="381000">
                <a:tc>
                  <a:txBody>
                    <a:bodyPr/>
                    <a:lstStyle/>
                    <a:p>
                      <a:pPr indent="0" lvl="0" marL="0" rtl="0" algn="ctr">
                        <a:spcBef>
                          <a:spcPts val="0"/>
                        </a:spcBef>
                        <a:spcAft>
                          <a:spcPts val="0"/>
                        </a:spcAft>
                        <a:buNone/>
                      </a:pPr>
                      <a:r>
                        <a:rPr lang="en" sz="1100"/>
                        <a:t>Accuracy (test)</a:t>
                      </a:r>
                      <a:endParaRPr sz="1100"/>
                    </a:p>
                  </a:txBody>
                  <a:tcPr marT="91425" marB="91425" marR="91425" marL="91425" anchor="ctr"/>
                </a:tc>
                <a:tc>
                  <a:txBody>
                    <a:bodyPr/>
                    <a:lstStyle/>
                    <a:p>
                      <a:pPr indent="0" lvl="0" marL="0" rtl="0" algn="ctr">
                        <a:spcBef>
                          <a:spcPts val="0"/>
                        </a:spcBef>
                        <a:spcAft>
                          <a:spcPts val="0"/>
                        </a:spcAft>
                        <a:buNone/>
                      </a:pPr>
                      <a:r>
                        <a:rPr lang="en" sz="1100"/>
                        <a:t>0.76</a:t>
                      </a:r>
                      <a:endParaRPr sz="1100"/>
                    </a:p>
                  </a:txBody>
                  <a:tcPr marT="91425" marB="91425" marR="91425" marL="91425" anchor="ctr">
                    <a:solidFill>
                      <a:srgbClr val="D9EAD3"/>
                    </a:solidFill>
                  </a:tcPr>
                </a:tc>
                <a:tc>
                  <a:txBody>
                    <a:bodyPr/>
                    <a:lstStyle/>
                    <a:p>
                      <a:pPr indent="0" lvl="0" marL="0" rtl="0" algn="ctr">
                        <a:spcBef>
                          <a:spcPts val="0"/>
                        </a:spcBef>
                        <a:spcAft>
                          <a:spcPts val="0"/>
                        </a:spcAft>
                        <a:buNone/>
                      </a:pPr>
                      <a:r>
                        <a:rPr lang="en" sz="1100"/>
                        <a:t>0.65</a:t>
                      </a:r>
                      <a:endParaRPr sz="1100"/>
                    </a:p>
                  </a:txBody>
                  <a:tcPr marT="91425" marB="91425" marR="91425" marL="91425" anchor="ctr"/>
                </a:tc>
              </a:tr>
              <a:tr h="381000">
                <a:tc>
                  <a:txBody>
                    <a:bodyPr/>
                    <a:lstStyle/>
                    <a:p>
                      <a:pPr indent="0" lvl="0" marL="0" rtl="0" algn="ctr">
                        <a:spcBef>
                          <a:spcPts val="0"/>
                        </a:spcBef>
                        <a:spcAft>
                          <a:spcPts val="0"/>
                        </a:spcAft>
                        <a:buNone/>
                      </a:pPr>
                      <a:r>
                        <a:rPr lang="en" sz="1100"/>
                        <a:t>Precision </a:t>
                      </a:r>
                      <a:r>
                        <a:rPr lang="en" sz="1100">
                          <a:solidFill>
                            <a:schemeClr val="dk1"/>
                          </a:solidFill>
                        </a:rPr>
                        <a:t>(test)</a:t>
                      </a:r>
                      <a:endParaRPr sz="1100"/>
                    </a:p>
                  </a:txBody>
                  <a:tcPr marT="91425" marB="91425" marR="91425" marL="91425" anchor="ctr"/>
                </a:tc>
                <a:tc>
                  <a:txBody>
                    <a:bodyPr/>
                    <a:lstStyle/>
                    <a:p>
                      <a:pPr indent="0" lvl="0" marL="0" rtl="0" algn="ctr">
                        <a:spcBef>
                          <a:spcPts val="0"/>
                        </a:spcBef>
                        <a:spcAft>
                          <a:spcPts val="0"/>
                        </a:spcAft>
                        <a:buNone/>
                      </a:pPr>
                      <a:r>
                        <a:rPr lang="en" sz="1100"/>
                        <a:t>1</a:t>
                      </a:r>
                      <a:endParaRPr sz="1100"/>
                    </a:p>
                  </a:txBody>
                  <a:tcPr marT="91425" marB="91425" marR="91425" marL="91425" anchor="ctr">
                    <a:solidFill>
                      <a:srgbClr val="D9EAD3"/>
                    </a:solidFill>
                  </a:tcPr>
                </a:tc>
                <a:tc>
                  <a:txBody>
                    <a:bodyPr/>
                    <a:lstStyle/>
                    <a:p>
                      <a:pPr indent="0" lvl="0" marL="0" rtl="0" algn="ctr">
                        <a:spcBef>
                          <a:spcPts val="0"/>
                        </a:spcBef>
                        <a:spcAft>
                          <a:spcPts val="0"/>
                        </a:spcAft>
                        <a:buNone/>
                      </a:pPr>
                      <a:r>
                        <a:rPr lang="en" sz="1100"/>
                        <a:t>0.58</a:t>
                      </a:r>
                      <a:endParaRPr sz="1100"/>
                    </a:p>
                  </a:txBody>
                  <a:tcPr marT="91425" marB="91425" marR="91425" marL="91425" anchor="ctr"/>
                </a:tc>
              </a:tr>
              <a:tr h="381000">
                <a:tc>
                  <a:txBody>
                    <a:bodyPr/>
                    <a:lstStyle/>
                    <a:p>
                      <a:pPr indent="0" lvl="0" marL="0" rtl="0" algn="ctr">
                        <a:spcBef>
                          <a:spcPts val="0"/>
                        </a:spcBef>
                        <a:spcAft>
                          <a:spcPts val="0"/>
                        </a:spcAft>
                        <a:buNone/>
                      </a:pPr>
                      <a:r>
                        <a:rPr lang="en" sz="1100"/>
                        <a:t>Recall </a:t>
                      </a:r>
                      <a:r>
                        <a:rPr lang="en" sz="1100">
                          <a:solidFill>
                            <a:schemeClr val="dk1"/>
                          </a:solidFill>
                        </a:rPr>
                        <a:t>(test)</a:t>
                      </a:r>
                      <a:endParaRPr sz="1100"/>
                    </a:p>
                  </a:txBody>
                  <a:tcPr marT="91425" marB="91425" marR="91425" marL="91425" anchor="ctr"/>
                </a:tc>
                <a:tc>
                  <a:txBody>
                    <a:bodyPr/>
                    <a:lstStyle/>
                    <a:p>
                      <a:pPr indent="0" lvl="0" marL="0" rtl="0" algn="ctr">
                        <a:spcBef>
                          <a:spcPts val="0"/>
                        </a:spcBef>
                        <a:spcAft>
                          <a:spcPts val="0"/>
                        </a:spcAft>
                        <a:buNone/>
                      </a:pPr>
                      <a:r>
                        <a:rPr lang="en" sz="1100"/>
                        <a:t>0.42</a:t>
                      </a:r>
                      <a:endParaRPr sz="1100"/>
                    </a:p>
                  </a:txBody>
                  <a:tcPr marT="91425" marB="91425" marR="91425" marL="91425" anchor="ctr"/>
                </a:tc>
                <a:tc>
                  <a:txBody>
                    <a:bodyPr/>
                    <a:lstStyle/>
                    <a:p>
                      <a:pPr indent="0" lvl="0" marL="0" rtl="0" algn="ctr">
                        <a:spcBef>
                          <a:spcPts val="0"/>
                        </a:spcBef>
                        <a:spcAft>
                          <a:spcPts val="0"/>
                        </a:spcAft>
                        <a:buNone/>
                      </a:pPr>
                      <a:r>
                        <a:rPr lang="en" sz="1100"/>
                        <a:t>0.58</a:t>
                      </a:r>
                      <a:endParaRPr sz="1100"/>
                    </a:p>
                  </a:txBody>
                  <a:tcPr marT="91425" marB="91425" marR="91425" marL="91425" anchor="ctr">
                    <a:solidFill>
                      <a:srgbClr val="D9EAD3"/>
                    </a:solidFill>
                  </a:tcPr>
                </a:tc>
              </a:tr>
              <a:tr h="381000">
                <a:tc>
                  <a:txBody>
                    <a:bodyPr/>
                    <a:lstStyle/>
                    <a:p>
                      <a:pPr indent="0" lvl="0" marL="0" rtl="0" algn="ctr">
                        <a:spcBef>
                          <a:spcPts val="0"/>
                        </a:spcBef>
                        <a:spcAft>
                          <a:spcPts val="0"/>
                        </a:spcAft>
                        <a:buNone/>
                      </a:pPr>
                      <a:r>
                        <a:rPr lang="en" sz="1100"/>
                        <a:t>Specificity </a:t>
                      </a:r>
                      <a:r>
                        <a:rPr lang="en" sz="1100">
                          <a:solidFill>
                            <a:schemeClr val="dk1"/>
                          </a:solidFill>
                        </a:rPr>
                        <a:t>(test)</a:t>
                      </a:r>
                      <a:endParaRPr sz="11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1</a:t>
                      </a:r>
                      <a:endParaRPr sz="1100"/>
                    </a:p>
                  </a:txBody>
                  <a:tcPr marT="91425" marB="91425" marR="91425" marL="91425" anchor="ctr">
                    <a:solidFill>
                      <a:srgbClr val="D9EAD3"/>
                    </a:solidFill>
                  </a:tcPr>
                </a:tc>
                <a:tc>
                  <a:txBody>
                    <a:bodyPr/>
                    <a:lstStyle/>
                    <a:p>
                      <a:pPr indent="0" lvl="0" marL="0" rtl="0" algn="ctr">
                        <a:spcBef>
                          <a:spcPts val="0"/>
                        </a:spcBef>
                        <a:spcAft>
                          <a:spcPts val="0"/>
                        </a:spcAft>
                        <a:buNone/>
                      </a:pPr>
                      <a:r>
                        <a:rPr lang="en" sz="1100"/>
                        <a:t>0.71</a:t>
                      </a:r>
                      <a:endParaRPr sz="1100"/>
                    </a:p>
                  </a:txBody>
                  <a:tcPr marT="91425" marB="91425" marR="91425" marL="91425" anchor="ctr"/>
                </a:tc>
              </a:tr>
              <a:tr h="381000">
                <a:tc>
                  <a:txBody>
                    <a:bodyPr/>
                    <a:lstStyle/>
                    <a:p>
                      <a:pPr indent="0" lvl="0" marL="0" rtl="0" algn="ctr">
                        <a:spcBef>
                          <a:spcPts val="0"/>
                        </a:spcBef>
                        <a:spcAft>
                          <a:spcPts val="0"/>
                        </a:spcAft>
                        <a:buNone/>
                      </a:pPr>
                      <a:r>
                        <a:rPr lang="en" sz="1100"/>
                        <a:t>Accuracy (</a:t>
                      </a:r>
                      <a:r>
                        <a:rPr lang="en" sz="1100">
                          <a:solidFill>
                            <a:schemeClr val="dk1"/>
                          </a:solidFill>
                        </a:rPr>
                        <a:t>training</a:t>
                      </a:r>
                      <a:r>
                        <a:rPr lang="en" sz="1100"/>
                        <a:t>)</a:t>
                      </a:r>
                      <a:endParaRPr sz="11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0.81</a:t>
                      </a:r>
                      <a:endParaRPr sz="11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0.85</a:t>
                      </a:r>
                      <a:endParaRPr sz="1100"/>
                    </a:p>
                  </a:txBody>
                  <a:tcPr marT="91425" marB="91425" marR="91425" marL="91425" anchor="ctr">
                    <a:solidFill>
                      <a:srgbClr val="D9EAD3"/>
                    </a:solidFill>
                  </a:tcPr>
                </a:tc>
              </a:tr>
              <a:tr h="381000">
                <a:tc>
                  <a:txBody>
                    <a:bodyPr/>
                    <a:lstStyle/>
                    <a:p>
                      <a:pPr indent="0" lvl="0" marL="0" rtl="0" algn="ctr">
                        <a:spcBef>
                          <a:spcPts val="0"/>
                        </a:spcBef>
                        <a:spcAft>
                          <a:spcPts val="0"/>
                        </a:spcAft>
                        <a:buNone/>
                      </a:pPr>
                      <a:r>
                        <a:rPr lang="en" sz="1100"/>
                        <a:t>Precision </a:t>
                      </a:r>
                      <a:r>
                        <a:rPr lang="en" sz="1100">
                          <a:solidFill>
                            <a:schemeClr val="dk1"/>
                          </a:solidFill>
                        </a:rPr>
                        <a:t>(</a:t>
                      </a:r>
                      <a:r>
                        <a:rPr lang="en" sz="1100">
                          <a:solidFill>
                            <a:schemeClr val="dk1"/>
                          </a:solidFill>
                        </a:rPr>
                        <a:t>training</a:t>
                      </a:r>
                      <a:r>
                        <a:rPr lang="en" sz="1100">
                          <a:solidFill>
                            <a:schemeClr val="dk1"/>
                          </a:solidFill>
                        </a:rPr>
                        <a:t>)</a:t>
                      </a:r>
                      <a:endParaRPr sz="11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0.78</a:t>
                      </a:r>
                      <a:endParaRPr sz="1100"/>
                    </a:p>
                  </a:txBody>
                  <a:tcPr marT="91425" marB="91425" marR="91425" marL="91425" anchor="ctr">
                    <a:lnL cap="flat" cmpd="sng" w="9525">
                      <a:solidFill>
                        <a:srgbClr val="9E9E9E"/>
                      </a:solidFill>
                      <a:prstDash val="solid"/>
                      <a:round/>
                      <a:headEnd len="sm" w="sm" type="none"/>
                      <a:tailEnd len="sm" w="sm" type="none"/>
                    </a:lnL>
                    <a:solidFill>
                      <a:srgbClr val="D9EAD3"/>
                    </a:solidFill>
                  </a:tcPr>
                </a:tc>
                <a:tc>
                  <a:txBody>
                    <a:bodyPr/>
                    <a:lstStyle/>
                    <a:p>
                      <a:pPr indent="0" lvl="0" marL="0" rtl="0" algn="ctr">
                        <a:spcBef>
                          <a:spcPts val="0"/>
                        </a:spcBef>
                        <a:spcAft>
                          <a:spcPts val="0"/>
                        </a:spcAft>
                        <a:buNone/>
                      </a:pPr>
                      <a:r>
                        <a:rPr lang="en" sz="1100"/>
                        <a:t>0.76</a:t>
                      </a:r>
                      <a:endParaRPr sz="1100"/>
                    </a:p>
                  </a:txBody>
                  <a:tcPr marT="91425" marB="91425" marR="91425" marL="91425" anchor="ctr"/>
                </a:tc>
              </a:tr>
              <a:tr h="381000">
                <a:tc>
                  <a:txBody>
                    <a:bodyPr/>
                    <a:lstStyle/>
                    <a:p>
                      <a:pPr indent="0" lvl="0" marL="0" rtl="0" algn="ctr">
                        <a:spcBef>
                          <a:spcPts val="0"/>
                        </a:spcBef>
                        <a:spcAft>
                          <a:spcPts val="0"/>
                        </a:spcAft>
                        <a:buNone/>
                      </a:pPr>
                      <a:r>
                        <a:rPr lang="en" sz="1100"/>
                        <a:t>Recall </a:t>
                      </a:r>
                      <a:r>
                        <a:rPr lang="en" sz="1100">
                          <a:solidFill>
                            <a:schemeClr val="dk1"/>
                          </a:solidFill>
                        </a:rPr>
                        <a:t>(</a:t>
                      </a:r>
                      <a:r>
                        <a:rPr lang="en" sz="1100">
                          <a:solidFill>
                            <a:schemeClr val="dk1"/>
                          </a:solidFill>
                        </a:rPr>
                        <a:t>training</a:t>
                      </a:r>
                      <a:r>
                        <a:rPr lang="en" sz="1100">
                          <a:solidFill>
                            <a:schemeClr val="dk1"/>
                          </a:solidFill>
                        </a:rPr>
                        <a:t>)</a:t>
                      </a:r>
                      <a:endParaRPr sz="11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0.85</a:t>
                      </a:r>
                      <a:endParaRPr sz="11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1</a:t>
                      </a:r>
                      <a:endParaRPr sz="1100"/>
                    </a:p>
                  </a:txBody>
                  <a:tcPr marT="91425" marB="91425" marR="91425" marL="91425" anchor="ctr">
                    <a:solidFill>
                      <a:srgbClr val="D9EAD3"/>
                    </a:solidFill>
                  </a:tcPr>
                </a:tc>
              </a:tr>
              <a:tr h="381000">
                <a:tc>
                  <a:txBody>
                    <a:bodyPr/>
                    <a:lstStyle/>
                    <a:p>
                      <a:pPr indent="0" lvl="0" marL="0" rtl="0" algn="ctr">
                        <a:spcBef>
                          <a:spcPts val="0"/>
                        </a:spcBef>
                        <a:spcAft>
                          <a:spcPts val="0"/>
                        </a:spcAft>
                        <a:buNone/>
                      </a:pPr>
                      <a:r>
                        <a:rPr lang="en" sz="1100"/>
                        <a:t>AUC (training)</a:t>
                      </a:r>
                      <a:endParaRPr sz="1100"/>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100"/>
                        <a:t>0.81</a:t>
                      </a:r>
                      <a:endParaRPr sz="1100"/>
                    </a:p>
                  </a:txBody>
                  <a:tcPr marT="91425" marB="91425" marR="91425" marL="91425" anchor="ctr"/>
                </a:tc>
                <a:tc>
                  <a:txBody>
                    <a:bodyPr/>
                    <a:lstStyle/>
                    <a:p>
                      <a:pPr indent="0" lvl="0" marL="0" rtl="0" algn="ctr">
                        <a:spcBef>
                          <a:spcPts val="0"/>
                        </a:spcBef>
                        <a:spcAft>
                          <a:spcPts val="0"/>
                        </a:spcAft>
                        <a:buNone/>
                      </a:pPr>
                      <a:r>
                        <a:rPr lang="en" sz="1100"/>
                        <a:t>0.84</a:t>
                      </a:r>
                      <a:endParaRPr sz="1100"/>
                    </a:p>
                  </a:txBody>
                  <a:tcPr marT="91425" marB="91425" marR="91425" marL="91425" anchor="ctr">
                    <a:solidFill>
                      <a:srgbClr val="D9EAD3"/>
                    </a:solidFill>
                  </a:tcPr>
                </a:tc>
              </a:tr>
              <a:tr h="381000">
                <a:tc>
                  <a:txBody>
                    <a:bodyPr/>
                    <a:lstStyle/>
                    <a:p>
                      <a:pPr indent="0" lvl="0" marL="0" rtl="0" algn="ctr">
                        <a:spcBef>
                          <a:spcPts val="0"/>
                        </a:spcBef>
                        <a:spcAft>
                          <a:spcPts val="0"/>
                        </a:spcAft>
                        <a:buNone/>
                      </a:pPr>
                      <a:r>
                        <a:rPr lang="en" sz="1100"/>
                        <a:t>F1 </a:t>
                      </a:r>
                      <a:r>
                        <a:rPr lang="en" sz="1100">
                          <a:solidFill>
                            <a:schemeClr val="dk1"/>
                          </a:solidFill>
                        </a:rPr>
                        <a:t>(training)</a:t>
                      </a:r>
                      <a:endParaRPr sz="1100"/>
                    </a:p>
                  </a:txBody>
                  <a:tcPr marT="91425" marB="91425" marR="91425" marL="91425" anchor="ctr"/>
                </a:tc>
                <a:tc>
                  <a:txBody>
                    <a:bodyPr/>
                    <a:lstStyle/>
                    <a:p>
                      <a:pPr indent="0" lvl="0" marL="0" rtl="0" algn="ctr">
                        <a:spcBef>
                          <a:spcPts val="0"/>
                        </a:spcBef>
                        <a:spcAft>
                          <a:spcPts val="0"/>
                        </a:spcAft>
                        <a:buNone/>
                      </a:pPr>
                      <a:r>
                        <a:rPr lang="en" sz="1100"/>
                        <a:t>0.76</a:t>
                      </a:r>
                      <a:endParaRPr sz="1100"/>
                    </a:p>
                  </a:txBody>
                  <a:tcPr marT="91425" marB="91425" marR="91425" marL="91425" anchor="ctr"/>
                </a:tc>
                <a:tc>
                  <a:txBody>
                    <a:bodyPr/>
                    <a:lstStyle/>
                    <a:p>
                      <a:pPr indent="0" lvl="0" marL="0" rtl="0" algn="ctr">
                        <a:spcBef>
                          <a:spcPts val="0"/>
                        </a:spcBef>
                        <a:spcAft>
                          <a:spcPts val="0"/>
                        </a:spcAft>
                        <a:buNone/>
                      </a:pPr>
                      <a:r>
                        <a:rPr lang="en" sz="1100"/>
                        <a:t>0.86</a:t>
                      </a:r>
                      <a:endParaRPr sz="1100"/>
                    </a:p>
                  </a:txBody>
                  <a:tcPr marT="91425" marB="91425" marR="91425" marL="91425" anchor="ctr">
                    <a:solidFill>
                      <a:srgbClr val="D9EAD3"/>
                    </a:solidFill>
                  </a:tcPr>
                </a:tc>
              </a:tr>
              <a:tr h="381000">
                <a:tc>
                  <a:txBody>
                    <a:bodyPr/>
                    <a:lstStyle/>
                    <a:p>
                      <a:pPr indent="0" lvl="0" marL="0" rtl="0" algn="ctr">
                        <a:spcBef>
                          <a:spcPts val="0"/>
                        </a:spcBef>
                        <a:spcAft>
                          <a:spcPts val="0"/>
                        </a:spcAft>
                        <a:buNone/>
                      </a:pPr>
                      <a:r>
                        <a:rPr lang="en" sz="1100"/>
                        <a:t>Kappa </a:t>
                      </a:r>
                      <a:r>
                        <a:rPr lang="en" sz="1100">
                          <a:solidFill>
                            <a:schemeClr val="dk1"/>
                          </a:solidFill>
                        </a:rPr>
                        <a:t>(training)</a:t>
                      </a:r>
                      <a:endParaRPr sz="1100"/>
                    </a:p>
                  </a:txBody>
                  <a:tcPr marT="91425" marB="91425" marR="91425" marL="91425" anchor="ctr"/>
                </a:tc>
                <a:tc>
                  <a:txBody>
                    <a:bodyPr/>
                    <a:lstStyle/>
                    <a:p>
                      <a:pPr indent="0" lvl="0" marL="0" rtl="0" algn="ctr">
                        <a:spcBef>
                          <a:spcPts val="0"/>
                        </a:spcBef>
                        <a:spcAft>
                          <a:spcPts val="0"/>
                        </a:spcAft>
                        <a:buNone/>
                      </a:pPr>
                      <a:r>
                        <a:rPr lang="en" sz="1100"/>
                        <a:t>0.61</a:t>
                      </a:r>
                      <a:endParaRPr sz="1100"/>
                    </a:p>
                  </a:txBody>
                  <a:tcPr marT="91425" marB="91425" marR="91425" marL="91425" anchor="ctr"/>
                </a:tc>
                <a:tc>
                  <a:txBody>
                    <a:bodyPr/>
                    <a:lstStyle/>
                    <a:p>
                      <a:pPr indent="0" lvl="0" marL="0" rtl="0" algn="ctr">
                        <a:spcBef>
                          <a:spcPts val="0"/>
                        </a:spcBef>
                        <a:spcAft>
                          <a:spcPts val="0"/>
                        </a:spcAft>
                        <a:buNone/>
                      </a:pPr>
                      <a:r>
                        <a:rPr lang="en" sz="1100"/>
                        <a:t>0.71</a:t>
                      </a:r>
                      <a:endParaRPr sz="1100"/>
                    </a:p>
                  </a:txBody>
                  <a:tcPr marT="91425" marB="91425" marR="91425" marL="91425" anchor="ctr">
                    <a:solidFill>
                      <a:srgbClr val="D9EAD3"/>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7"/>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Results: Regression</a:t>
            </a:r>
            <a:endParaRPr/>
          </a:p>
        </p:txBody>
      </p:sp>
      <p:pic>
        <p:nvPicPr>
          <p:cNvPr id="563" name="Google Shape;563;p47"/>
          <p:cNvPicPr preferRelativeResize="0"/>
          <p:nvPr/>
        </p:nvPicPr>
        <p:blipFill>
          <a:blip r:embed="rId3">
            <a:alphaModFix/>
          </a:blip>
          <a:stretch>
            <a:fillRect/>
          </a:stretch>
        </p:blipFill>
        <p:spPr>
          <a:xfrm>
            <a:off x="7386525" y="157075"/>
            <a:ext cx="1275025" cy="414525"/>
          </a:xfrm>
          <a:prstGeom prst="rect">
            <a:avLst/>
          </a:prstGeom>
          <a:noFill/>
          <a:ln>
            <a:noFill/>
          </a:ln>
        </p:spPr>
      </p:pic>
      <p:pic>
        <p:nvPicPr>
          <p:cNvPr id="564" name="Google Shape;564;p47"/>
          <p:cNvPicPr preferRelativeResize="0"/>
          <p:nvPr/>
        </p:nvPicPr>
        <p:blipFill>
          <a:blip r:embed="rId4">
            <a:alphaModFix/>
          </a:blip>
          <a:stretch>
            <a:fillRect/>
          </a:stretch>
        </p:blipFill>
        <p:spPr>
          <a:xfrm>
            <a:off x="713103" y="672150"/>
            <a:ext cx="5431551" cy="1688050"/>
          </a:xfrm>
          <a:prstGeom prst="rect">
            <a:avLst/>
          </a:prstGeom>
          <a:noFill/>
          <a:ln>
            <a:noFill/>
          </a:ln>
        </p:spPr>
      </p:pic>
      <p:pic>
        <p:nvPicPr>
          <p:cNvPr id="565" name="Google Shape;565;p47"/>
          <p:cNvPicPr preferRelativeResize="0"/>
          <p:nvPr/>
        </p:nvPicPr>
        <p:blipFill>
          <a:blip r:embed="rId5">
            <a:alphaModFix/>
          </a:blip>
          <a:stretch>
            <a:fillRect/>
          </a:stretch>
        </p:blipFill>
        <p:spPr>
          <a:xfrm>
            <a:off x="1633775" y="2472425"/>
            <a:ext cx="3590199" cy="2516575"/>
          </a:xfrm>
          <a:prstGeom prst="rect">
            <a:avLst/>
          </a:prstGeom>
          <a:noFill/>
          <a:ln>
            <a:noFill/>
          </a:ln>
        </p:spPr>
      </p:pic>
      <p:sp>
        <p:nvSpPr>
          <p:cNvPr id="566" name="Google Shape;566;p47"/>
          <p:cNvSpPr txBox="1"/>
          <p:nvPr/>
        </p:nvSpPr>
        <p:spPr>
          <a:xfrm>
            <a:off x="6218325" y="1254575"/>
            <a:ext cx="1925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Top 6 models sorted according to R2</a:t>
            </a:r>
            <a:endParaRPr sz="1100"/>
          </a:p>
        </p:txBody>
      </p:sp>
      <p:sp>
        <p:nvSpPr>
          <p:cNvPr id="567" name="Google Shape;567;p47"/>
          <p:cNvSpPr txBox="1"/>
          <p:nvPr/>
        </p:nvSpPr>
        <p:spPr>
          <a:xfrm>
            <a:off x="5398175" y="3553713"/>
            <a:ext cx="2404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Residual Vs Predicted Value Plot</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8"/>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Results: Regression Tuning</a:t>
            </a:r>
            <a:endParaRPr/>
          </a:p>
        </p:txBody>
      </p:sp>
      <p:pic>
        <p:nvPicPr>
          <p:cNvPr id="573" name="Google Shape;573;p48"/>
          <p:cNvPicPr preferRelativeResize="0"/>
          <p:nvPr/>
        </p:nvPicPr>
        <p:blipFill>
          <a:blip r:embed="rId3">
            <a:alphaModFix/>
          </a:blip>
          <a:stretch>
            <a:fillRect/>
          </a:stretch>
        </p:blipFill>
        <p:spPr>
          <a:xfrm>
            <a:off x="7386525" y="157075"/>
            <a:ext cx="1275025" cy="414525"/>
          </a:xfrm>
          <a:prstGeom prst="rect">
            <a:avLst/>
          </a:prstGeom>
          <a:noFill/>
          <a:ln>
            <a:noFill/>
          </a:ln>
        </p:spPr>
      </p:pic>
      <p:pic>
        <p:nvPicPr>
          <p:cNvPr id="574" name="Google Shape;574;p48"/>
          <p:cNvPicPr preferRelativeResize="0"/>
          <p:nvPr/>
        </p:nvPicPr>
        <p:blipFill>
          <a:blip r:embed="rId4">
            <a:alphaModFix/>
          </a:blip>
          <a:stretch>
            <a:fillRect/>
          </a:stretch>
        </p:blipFill>
        <p:spPr>
          <a:xfrm>
            <a:off x="4884800" y="884050"/>
            <a:ext cx="3429025" cy="2852199"/>
          </a:xfrm>
          <a:prstGeom prst="rect">
            <a:avLst/>
          </a:prstGeom>
          <a:noFill/>
          <a:ln>
            <a:noFill/>
          </a:ln>
        </p:spPr>
      </p:pic>
      <p:sp>
        <p:nvSpPr>
          <p:cNvPr id="575" name="Google Shape;575;p48"/>
          <p:cNvSpPr txBox="1"/>
          <p:nvPr/>
        </p:nvSpPr>
        <p:spPr>
          <a:xfrm>
            <a:off x="5376476" y="3736250"/>
            <a:ext cx="2535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Residual Vs Predicted Value Plot</a:t>
            </a:r>
            <a:endParaRPr sz="1100"/>
          </a:p>
          <a:p>
            <a:pPr indent="0" lvl="0" marL="0" rtl="0" algn="ctr">
              <a:spcBef>
                <a:spcPts val="0"/>
              </a:spcBef>
              <a:spcAft>
                <a:spcPts val="0"/>
              </a:spcAft>
              <a:buNone/>
            </a:pPr>
            <a:r>
              <a:rPr lang="en" sz="1100"/>
              <a:t>(After Tuning)</a:t>
            </a:r>
            <a:endParaRPr sz="1100"/>
          </a:p>
        </p:txBody>
      </p:sp>
      <p:graphicFrame>
        <p:nvGraphicFramePr>
          <p:cNvPr id="576" name="Google Shape;576;p48"/>
          <p:cNvGraphicFramePr/>
          <p:nvPr/>
        </p:nvGraphicFramePr>
        <p:xfrm>
          <a:off x="713100" y="1047738"/>
          <a:ext cx="3000000" cy="3000000"/>
        </p:xfrm>
        <a:graphic>
          <a:graphicData uri="http://schemas.openxmlformats.org/drawingml/2006/table">
            <a:tbl>
              <a:tblPr>
                <a:noFill/>
                <a:tableStyleId>{7E5EAF01-5D0B-496D-984A-CC847CDE0203}</a:tableStyleId>
              </a:tblPr>
              <a:tblGrid>
                <a:gridCol w="1417300"/>
                <a:gridCol w="1196725"/>
                <a:gridCol w="1036300"/>
              </a:tblGrid>
              <a:tr h="381000">
                <a:tc>
                  <a:txBody>
                    <a:bodyPr/>
                    <a:lstStyle/>
                    <a:p>
                      <a:pPr indent="0" lvl="0" marL="0" rtl="0" algn="ctr">
                        <a:spcBef>
                          <a:spcPts val="0"/>
                        </a:spcBef>
                        <a:spcAft>
                          <a:spcPts val="0"/>
                        </a:spcAft>
                        <a:buNone/>
                      </a:pPr>
                      <a:r>
                        <a:rPr lang="en" sz="1100"/>
                        <a:t>Metric</a:t>
                      </a:r>
                      <a:endParaRPr sz="1100"/>
                    </a:p>
                  </a:txBody>
                  <a:tcPr marT="91425" marB="91425" marR="91425" marL="91425" anchor="ctr"/>
                </a:tc>
                <a:tc>
                  <a:txBody>
                    <a:bodyPr/>
                    <a:lstStyle/>
                    <a:p>
                      <a:pPr indent="0" lvl="0" marL="0" rtl="0" algn="ctr">
                        <a:spcBef>
                          <a:spcPts val="0"/>
                        </a:spcBef>
                        <a:spcAft>
                          <a:spcPts val="0"/>
                        </a:spcAft>
                        <a:buNone/>
                      </a:pPr>
                      <a:r>
                        <a:rPr lang="en" sz="1100"/>
                        <a:t>Old</a:t>
                      </a:r>
                      <a:endParaRPr sz="1100"/>
                    </a:p>
                  </a:txBody>
                  <a:tcPr marT="91425" marB="91425" marR="91425" marL="91425" anchor="ctr"/>
                </a:tc>
                <a:tc>
                  <a:txBody>
                    <a:bodyPr/>
                    <a:lstStyle/>
                    <a:p>
                      <a:pPr indent="0" lvl="0" marL="0" rtl="0" algn="ctr">
                        <a:spcBef>
                          <a:spcPts val="0"/>
                        </a:spcBef>
                        <a:spcAft>
                          <a:spcPts val="0"/>
                        </a:spcAft>
                        <a:buNone/>
                      </a:pPr>
                      <a:r>
                        <a:rPr lang="en" sz="1100"/>
                        <a:t>New</a:t>
                      </a:r>
                      <a:endParaRPr sz="1100"/>
                    </a:p>
                  </a:txBody>
                  <a:tcPr marT="91425" marB="91425" marR="91425" marL="91425" anchor="ctr"/>
                </a:tc>
              </a:tr>
              <a:tr h="381000">
                <a:tc>
                  <a:txBody>
                    <a:bodyPr/>
                    <a:lstStyle/>
                    <a:p>
                      <a:pPr indent="0" lvl="0" marL="0" rtl="0" algn="ctr">
                        <a:spcBef>
                          <a:spcPts val="0"/>
                        </a:spcBef>
                        <a:spcAft>
                          <a:spcPts val="0"/>
                        </a:spcAft>
                        <a:buNone/>
                      </a:pPr>
                      <a:r>
                        <a:rPr lang="en" sz="1100"/>
                        <a:t>Accuracy (test)</a:t>
                      </a:r>
                      <a:endParaRPr sz="1100"/>
                    </a:p>
                  </a:txBody>
                  <a:tcPr marT="91425" marB="91425" marR="91425" marL="91425" anchor="ctr"/>
                </a:tc>
                <a:tc>
                  <a:txBody>
                    <a:bodyPr/>
                    <a:lstStyle/>
                    <a:p>
                      <a:pPr indent="0" lvl="0" marL="0" rtl="0" algn="ctr">
                        <a:spcBef>
                          <a:spcPts val="0"/>
                        </a:spcBef>
                        <a:spcAft>
                          <a:spcPts val="0"/>
                        </a:spcAft>
                        <a:buNone/>
                      </a:pPr>
                      <a:r>
                        <a:rPr lang="en" sz="1100"/>
                        <a:t>0.79</a:t>
                      </a:r>
                      <a:endParaRPr sz="1100"/>
                    </a:p>
                  </a:txBody>
                  <a:tcPr marT="91425" marB="91425" marR="91425" marL="91425" anchor="ctr"/>
                </a:tc>
                <a:tc>
                  <a:txBody>
                    <a:bodyPr/>
                    <a:lstStyle/>
                    <a:p>
                      <a:pPr indent="0" lvl="0" marL="0" rtl="0" algn="ctr">
                        <a:spcBef>
                          <a:spcPts val="0"/>
                        </a:spcBef>
                        <a:spcAft>
                          <a:spcPts val="0"/>
                        </a:spcAft>
                        <a:buNone/>
                      </a:pPr>
                      <a:r>
                        <a:rPr lang="en" sz="1100"/>
                        <a:t>0.89</a:t>
                      </a:r>
                      <a:endParaRPr sz="1100"/>
                    </a:p>
                  </a:txBody>
                  <a:tcPr marT="91425" marB="91425" marR="91425" marL="91425" anchor="ctr">
                    <a:solidFill>
                      <a:srgbClr val="D9EAD3"/>
                    </a:solidFill>
                  </a:tcPr>
                </a:tc>
              </a:tr>
              <a:tr h="381000">
                <a:tc>
                  <a:txBody>
                    <a:bodyPr/>
                    <a:lstStyle/>
                    <a:p>
                      <a:pPr indent="0" lvl="0" marL="0" rtl="0" algn="ctr">
                        <a:spcBef>
                          <a:spcPts val="0"/>
                        </a:spcBef>
                        <a:spcAft>
                          <a:spcPts val="0"/>
                        </a:spcAft>
                        <a:buNone/>
                      </a:pPr>
                      <a:r>
                        <a:rPr lang="en" sz="1100"/>
                        <a:t>Precision </a:t>
                      </a:r>
                      <a:r>
                        <a:rPr lang="en" sz="1100">
                          <a:solidFill>
                            <a:schemeClr val="dk1"/>
                          </a:solidFill>
                        </a:rPr>
                        <a:t>(test)</a:t>
                      </a:r>
                      <a:endParaRPr sz="1100"/>
                    </a:p>
                  </a:txBody>
                  <a:tcPr marT="91425" marB="91425" marR="91425" marL="91425" anchor="ctr"/>
                </a:tc>
                <a:tc>
                  <a:txBody>
                    <a:bodyPr/>
                    <a:lstStyle/>
                    <a:p>
                      <a:pPr indent="0" lvl="0" marL="0" rtl="0" algn="ctr">
                        <a:spcBef>
                          <a:spcPts val="0"/>
                        </a:spcBef>
                        <a:spcAft>
                          <a:spcPts val="0"/>
                        </a:spcAft>
                        <a:buNone/>
                      </a:pPr>
                      <a:r>
                        <a:rPr lang="en" sz="1100"/>
                        <a:t>0.75</a:t>
                      </a:r>
                      <a:endParaRPr sz="1100"/>
                    </a:p>
                  </a:txBody>
                  <a:tcPr marT="91425" marB="91425" marR="91425" marL="91425" anchor="ctr"/>
                </a:tc>
                <a:tc>
                  <a:txBody>
                    <a:bodyPr/>
                    <a:lstStyle/>
                    <a:p>
                      <a:pPr indent="0" lvl="0" marL="0" rtl="0" algn="ctr">
                        <a:spcBef>
                          <a:spcPts val="0"/>
                        </a:spcBef>
                        <a:spcAft>
                          <a:spcPts val="0"/>
                        </a:spcAft>
                        <a:buNone/>
                      </a:pPr>
                      <a:r>
                        <a:rPr lang="en" sz="1100"/>
                        <a:t>0.91</a:t>
                      </a:r>
                      <a:endParaRPr sz="1100"/>
                    </a:p>
                  </a:txBody>
                  <a:tcPr marT="91425" marB="91425" marR="91425" marL="91425" anchor="ctr">
                    <a:solidFill>
                      <a:srgbClr val="D9EAD3"/>
                    </a:solidFill>
                  </a:tcPr>
                </a:tc>
              </a:tr>
              <a:tr h="381000">
                <a:tc>
                  <a:txBody>
                    <a:bodyPr/>
                    <a:lstStyle/>
                    <a:p>
                      <a:pPr indent="0" lvl="0" marL="0" rtl="0" algn="ctr">
                        <a:spcBef>
                          <a:spcPts val="0"/>
                        </a:spcBef>
                        <a:spcAft>
                          <a:spcPts val="0"/>
                        </a:spcAft>
                        <a:buNone/>
                      </a:pPr>
                      <a:r>
                        <a:rPr lang="en" sz="1100"/>
                        <a:t>Recall </a:t>
                      </a:r>
                      <a:r>
                        <a:rPr lang="en" sz="1100">
                          <a:solidFill>
                            <a:schemeClr val="dk1"/>
                          </a:solidFill>
                        </a:rPr>
                        <a:t>(test)</a:t>
                      </a:r>
                      <a:endParaRPr sz="1100"/>
                    </a:p>
                  </a:txBody>
                  <a:tcPr marT="91425" marB="91425" marR="91425" marL="91425" anchor="ctr"/>
                </a:tc>
                <a:tc>
                  <a:txBody>
                    <a:bodyPr/>
                    <a:lstStyle/>
                    <a:p>
                      <a:pPr indent="0" lvl="0" marL="0" rtl="0" algn="ctr">
                        <a:spcBef>
                          <a:spcPts val="0"/>
                        </a:spcBef>
                        <a:spcAft>
                          <a:spcPts val="0"/>
                        </a:spcAft>
                        <a:buNone/>
                      </a:pPr>
                      <a:r>
                        <a:rPr lang="en" sz="1100"/>
                        <a:t>0.75</a:t>
                      </a:r>
                      <a:endParaRPr sz="1100"/>
                    </a:p>
                  </a:txBody>
                  <a:tcPr marT="91425" marB="91425" marR="91425" marL="91425" anchor="ctr"/>
                </a:tc>
                <a:tc>
                  <a:txBody>
                    <a:bodyPr/>
                    <a:lstStyle/>
                    <a:p>
                      <a:pPr indent="0" lvl="0" marL="0" rtl="0" algn="ctr">
                        <a:spcBef>
                          <a:spcPts val="0"/>
                        </a:spcBef>
                        <a:spcAft>
                          <a:spcPts val="0"/>
                        </a:spcAft>
                        <a:buNone/>
                      </a:pPr>
                      <a:r>
                        <a:rPr lang="en" sz="1100"/>
                        <a:t>0.83</a:t>
                      </a:r>
                      <a:endParaRPr sz="1100"/>
                    </a:p>
                  </a:txBody>
                  <a:tcPr marT="91425" marB="91425" marR="91425" marL="91425" anchor="ctr">
                    <a:solidFill>
                      <a:srgbClr val="D9EAD3"/>
                    </a:solidFill>
                  </a:tcPr>
                </a:tc>
              </a:tr>
              <a:tr h="381000">
                <a:tc>
                  <a:txBody>
                    <a:bodyPr/>
                    <a:lstStyle/>
                    <a:p>
                      <a:pPr indent="0" lvl="0" marL="0" rtl="0" algn="ctr">
                        <a:spcBef>
                          <a:spcPts val="0"/>
                        </a:spcBef>
                        <a:spcAft>
                          <a:spcPts val="0"/>
                        </a:spcAft>
                        <a:buNone/>
                      </a:pPr>
                      <a:r>
                        <a:rPr lang="en" sz="1100"/>
                        <a:t>Specificity </a:t>
                      </a:r>
                      <a:r>
                        <a:rPr lang="en" sz="1100">
                          <a:solidFill>
                            <a:schemeClr val="dk1"/>
                          </a:solidFill>
                        </a:rPr>
                        <a:t>(test)</a:t>
                      </a:r>
                      <a:endParaRPr sz="11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0.82</a:t>
                      </a:r>
                      <a:endParaRPr sz="1100"/>
                    </a:p>
                  </a:txBody>
                  <a:tcPr marT="91425" marB="91425" marR="91425" marL="91425" anchor="ctr"/>
                </a:tc>
                <a:tc>
                  <a:txBody>
                    <a:bodyPr/>
                    <a:lstStyle/>
                    <a:p>
                      <a:pPr indent="0" lvl="0" marL="0" rtl="0" algn="ctr">
                        <a:spcBef>
                          <a:spcPts val="0"/>
                        </a:spcBef>
                        <a:spcAft>
                          <a:spcPts val="0"/>
                        </a:spcAft>
                        <a:buNone/>
                      </a:pPr>
                      <a:r>
                        <a:rPr lang="en" sz="1100"/>
                        <a:t>0.94</a:t>
                      </a:r>
                      <a:endParaRPr sz="1100"/>
                    </a:p>
                  </a:txBody>
                  <a:tcPr marT="91425" marB="91425" marR="91425" marL="91425" anchor="ctr">
                    <a:solidFill>
                      <a:srgbClr val="D9EAD3"/>
                    </a:solidFill>
                  </a:tcPr>
                </a:tc>
              </a:tr>
              <a:tr h="381000">
                <a:tc>
                  <a:txBody>
                    <a:bodyPr/>
                    <a:lstStyle/>
                    <a:p>
                      <a:pPr indent="0" lvl="0" marL="0" rtl="0" algn="ctr">
                        <a:spcBef>
                          <a:spcPts val="0"/>
                        </a:spcBef>
                        <a:spcAft>
                          <a:spcPts val="0"/>
                        </a:spcAft>
                        <a:buNone/>
                      </a:pPr>
                      <a:r>
                        <a:rPr lang="en" sz="1100"/>
                        <a:t>MAE </a:t>
                      </a:r>
                      <a:r>
                        <a:rPr lang="en" sz="1100"/>
                        <a:t>(</a:t>
                      </a:r>
                      <a:r>
                        <a:rPr lang="en" sz="1100">
                          <a:solidFill>
                            <a:schemeClr val="dk1"/>
                          </a:solidFill>
                        </a:rPr>
                        <a:t>training</a:t>
                      </a:r>
                      <a:r>
                        <a:rPr lang="en" sz="1100"/>
                        <a:t>)</a:t>
                      </a:r>
                      <a:endParaRPr sz="11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1.22</a:t>
                      </a:r>
                      <a:endParaRPr sz="11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1.19</a:t>
                      </a:r>
                      <a:endParaRPr sz="1100"/>
                    </a:p>
                  </a:txBody>
                  <a:tcPr marT="91425" marB="91425" marR="91425" marL="91425" anchor="ctr">
                    <a:solidFill>
                      <a:srgbClr val="D9EAD3"/>
                    </a:solidFill>
                  </a:tcPr>
                </a:tc>
              </a:tr>
              <a:tr h="381000">
                <a:tc>
                  <a:txBody>
                    <a:bodyPr/>
                    <a:lstStyle/>
                    <a:p>
                      <a:pPr indent="0" lvl="0" marL="0" rtl="0" algn="ctr">
                        <a:spcBef>
                          <a:spcPts val="0"/>
                        </a:spcBef>
                        <a:spcAft>
                          <a:spcPts val="0"/>
                        </a:spcAft>
                        <a:buNone/>
                      </a:pPr>
                      <a:r>
                        <a:rPr lang="en" sz="1100"/>
                        <a:t>RMSE </a:t>
                      </a:r>
                      <a:r>
                        <a:rPr lang="en" sz="1100">
                          <a:solidFill>
                            <a:schemeClr val="dk1"/>
                          </a:solidFill>
                        </a:rPr>
                        <a:t>(training)</a:t>
                      </a:r>
                      <a:endParaRPr sz="11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1.46</a:t>
                      </a:r>
                      <a:endParaRPr sz="11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1.44</a:t>
                      </a:r>
                      <a:endParaRPr sz="1100"/>
                    </a:p>
                  </a:txBody>
                  <a:tcPr marT="91425" marB="91425" marR="91425" marL="91425" anchor="ctr">
                    <a:solidFill>
                      <a:srgbClr val="D9EAD3"/>
                    </a:solidFill>
                  </a:tcPr>
                </a:tc>
              </a:tr>
              <a:tr h="381000">
                <a:tc>
                  <a:txBody>
                    <a:bodyPr/>
                    <a:lstStyle/>
                    <a:p>
                      <a:pPr indent="0" lvl="0" marL="0" rtl="0" algn="ctr">
                        <a:spcBef>
                          <a:spcPts val="0"/>
                        </a:spcBef>
                        <a:spcAft>
                          <a:spcPts val="0"/>
                        </a:spcAft>
                        <a:buNone/>
                      </a:pPr>
                      <a:r>
                        <a:rPr lang="en" sz="1100"/>
                        <a:t>R2 </a:t>
                      </a:r>
                      <a:r>
                        <a:rPr lang="en" sz="1100">
                          <a:solidFill>
                            <a:schemeClr val="dk1"/>
                          </a:solidFill>
                        </a:rPr>
                        <a:t>(training)</a:t>
                      </a:r>
                      <a:endParaRPr sz="11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0.32</a:t>
                      </a:r>
                      <a:endParaRPr sz="11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0.33</a:t>
                      </a:r>
                      <a:endParaRPr sz="1100"/>
                    </a:p>
                  </a:txBody>
                  <a:tcPr marT="91425" marB="91425" marR="91425" marL="91425" anchor="ctr">
                    <a:solidFill>
                      <a:srgbClr val="D9EAD3"/>
                    </a:solidFill>
                  </a:tcPr>
                </a:tc>
              </a:tr>
            </a:tbl>
          </a:graphicData>
        </a:graphic>
      </p:graphicFrame>
      <p:sp>
        <p:nvSpPr>
          <p:cNvPr id="577" name="Google Shape;577;p48"/>
          <p:cNvSpPr txBox="1"/>
          <p:nvPr/>
        </p:nvSpPr>
        <p:spPr>
          <a:xfrm>
            <a:off x="713063" y="4095750"/>
            <a:ext cx="3650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Anemic - hemoglobin &lt; 11.0g/dl</a:t>
            </a:r>
            <a:endParaRPr sz="1100"/>
          </a:p>
          <a:p>
            <a:pPr indent="0" lvl="0" marL="0" rtl="0" algn="ctr">
              <a:spcBef>
                <a:spcPts val="0"/>
              </a:spcBef>
              <a:spcAft>
                <a:spcPts val="0"/>
              </a:spcAft>
              <a:buNone/>
            </a:pPr>
            <a:r>
              <a:rPr lang="en" sz="1100"/>
              <a:t>Non-Anemic - hemoglobin &gt;=11.0g/dl</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9"/>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Results: Comparison</a:t>
            </a:r>
            <a:endParaRPr/>
          </a:p>
        </p:txBody>
      </p:sp>
      <p:pic>
        <p:nvPicPr>
          <p:cNvPr id="583" name="Google Shape;583;p49"/>
          <p:cNvPicPr preferRelativeResize="0"/>
          <p:nvPr/>
        </p:nvPicPr>
        <p:blipFill>
          <a:blip r:embed="rId3">
            <a:alphaModFix/>
          </a:blip>
          <a:stretch>
            <a:fillRect/>
          </a:stretch>
        </p:blipFill>
        <p:spPr>
          <a:xfrm>
            <a:off x="7386525" y="157075"/>
            <a:ext cx="1275025" cy="414525"/>
          </a:xfrm>
          <a:prstGeom prst="rect">
            <a:avLst/>
          </a:prstGeom>
          <a:noFill/>
          <a:ln>
            <a:noFill/>
          </a:ln>
        </p:spPr>
      </p:pic>
      <p:graphicFrame>
        <p:nvGraphicFramePr>
          <p:cNvPr id="584" name="Google Shape;584;p49"/>
          <p:cNvGraphicFramePr/>
          <p:nvPr/>
        </p:nvGraphicFramePr>
        <p:xfrm>
          <a:off x="430700" y="769900"/>
          <a:ext cx="3000000" cy="3000000"/>
        </p:xfrm>
        <a:graphic>
          <a:graphicData uri="http://schemas.openxmlformats.org/drawingml/2006/table">
            <a:tbl>
              <a:tblPr>
                <a:noFill/>
                <a:tableStyleId>{7E5EAF01-5D0B-496D-984A-CC847CDE0203}</a:tableStyleId>
              </a:tblPr>
              <a:tblGrid>
                <a:gridCol w="1263425"/>
                <a:gridCol w="1103025"/>
                <a:gridCol w="1183225"/>
                <a:gridCol w="1183225"/>
                <a:gridCol w="1183225"/>
                <a:gridCol w="1183225"/>
                <a:gridCol w="1183225"/>
              </a:tblGrid>
              <a:tr h="365300">
                <a:tc>
                  <a:txBody>
                    <a:bodyPr/>
                    <a:lstStyle/>
                    <a:p>
                      <a:pPr indent="0" lvl="0" marL="0" rtl="0" algn="ctr">
                        <a:lnSpc>
                          <a:spcPct val="115000"/>
                        </a:lnSpc>
                        <a:spcBef>
                          <a:spcPts val="0"/>
                        </a:spcBef>
                        <a:spcAft>
                          <a:spcPts val="0"/>
                        </a:spcAft>
                        <a:buNone/>
                      </a:pPr>
                      <a:r>
                        <a:rPr b="1" lang="en" sz="1100"/>
                        <a:t>Author</a:t>
                      </a:r>
                      <a:endParaRPr b="1" sz="11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Algorithm</a:t>
                      </a:r>
                      <a:endParaRPr b="1" sz="11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Dataset Size</a:t>
                      </a:r>
                      <a:endParaRPr b="1" sz="11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Accuracy</a:t>
                      </a:r>
                      <a:endParaRPr b="1" sz="11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Sensitivity</a:t>
                      </a:r>
                      <a:endParaRPr b="1" sz="11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Precision</a:t>
                      </a:r>
                      <a:endParaRPr b="1" sz="11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Specificity</a:t>
                      </a:r>
                      <a:endParaRPr b="1" sz="11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chemeClr val="dk1"/>
                      </a:solidFill>
                      <a:prstDash val="solid"/>
                      <a:round/>
                      <a:headEnd len="sm" w="sm" type="none"/>
                      <a:tailEnd len="sm" w="sm" type="none"/>
                    </a:lnB>
                  </a:tcPr>
                </a:tc>
              </a:tr>
              <a:tr h="365300">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Selim Suner et al </a:t>
                      </a:r>
                      <a:r>
                        <a:rPr baseline="30000" lang="en" sz="1100" u="sng">
                          <a:solidFill>
                            <a:schemeClr val="hlink"/>
                          </a:solidFill>
                          <a:latin typeface="Calibri"/>
                          <a:ea typeface="Calibri"/>
                          <a:cs typeface="Calibri"/>
                          <a:sym typeface="Calibri"/>
                          <a:hlinkClick r:id="rId4"/>
                        </a:rPr>
                        <a:t>1</a:t>
                      </a:r>
                      <a:endParaRPr baseline="30000"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linear regression</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63</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0.71</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0.69</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0.64</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0.72</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solidFill>
                      <a:srgbClr val="F4CCCC"/>
                    </a:solidFill>
                  </a:tcPr>
                </a:tc>
              </a:tr>
              <a:tr h="365300">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Sagnik G</a:t>
                      </a:r>
                      <a:r>
                        <a:rPr lang="en" sz="1100">
                          <a:latin typeface="Calibri"/>
                          <a:ea typeface="Calibri"/>
                          <a:cs typeface="Calibri"/>
                          <a:sym typeface="Calibri"/>
                        </a:rPr>
                        <a:t>h</a:t>
                      </a:r>
                      <a:r>
                        <a:rPr lang="en" sz="1100">
                          <a:latin typeface="Calibri"/>
                          <a:ea typeface="Calibri"/>
                          <a:cs typeface="Calibri"/>
                          <a:sym typeface="Calibri"/>
                        </a:rPr>
                        <a:t>osal et al </a:t>
                      </a:r>
                      <a:r>
                        <a:rPr baseline="30000" lang="en" sz="1100" u="sng">
                          <a:solidFill>
                            <a:schemeClr val="hlink"/>
                          </a:solidFill>
                          <a:latin typeface="Calibri"/>
                          <a:ea typeface="Calibri"/>
                          <a:cs typeface="Calibri"/>
                          <a:sym typeface="Calibri"/>
                          <a:hlinkClick r:id="rId5"/>
                        </a:rPr>
                        <a:t>2</a:t>
                      </a:r>
                      <a:endParaRPr baseline="30000"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logistic regression</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75</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0.94</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0.92</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0.97</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0.97</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r>
              <a:tr h="390175">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Vitoantonio Bevilacqua et al </a:t>
                      </a:r>
                      <a:r>
                        <a:rPr baseline="30000" lang="en" sz="1100" u="sng">
                          <a:solidFill>
                            <a:schemeClr val="hlink"/>
                          </a:solidFill>
                          <a:latin typeface="Calibri"/>
                          <a:ea typeface="Calibri"/>
                          <a:cs typeface="Calibri"/>
                          <a:sym typeface="Calibri"/>
                          <a:hlinkClick r:id="rId6"/>
                        </a:rPr>
                        <a:t>3</a:t>
                      </a:r>
                      <a:endParaRPr baseline="30000"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svm</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77</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0.84</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0.43</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0.82</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r>
              <a:tr h="365300">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Prakhar Jain et al </a:t>
                      </a:r>
                      <a:r>
                        <a:rPr baseline="30000" lang="en" sz="1100" u="sng">
                          <a:solidFill>
                            <a:schemeClr val="hlink"/>
                          </a:solidFill>
                          <a:latin typeface="Calibri"/>
                          <a:ea typeface="Calibri"/>
                          <a:cs typeface="Calibri"/>
                          <a:sym typeface="Calibri"/>
                          <a:hlinkClick r:id="rId7"/>
                        </a:rPr>
                        <a:t>4</a:t>
                      </a:r>
                      <a:endParaRPr baseline="30000"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neural network</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99</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0.97</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0.99</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0.94</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0.95</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r>
              <a:tr h="365300">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Yi-Ming Chen et al </a:t>
                      </a:r>
                      <a:r>
                        <a:rPr baseline="30000" lang="en" sz="1100" u="sng">
                          <a:solidFill>
                            <a:schemeClr val="hlink"/>
                          </a:solidFill>
                          <a:latin typeface="Calibri"/>
                          <a:ea typeface="Calibri"/>
                          <a:cs typeface="Calibri"/>
                          <a:sym typeface="Calibri"/>
                          <a:hlinkClick r:id="rId8"/>
                        </a:rPr>
                        <a:t>5</a:t>
                      </a:r>
                      <a:endParaRPr baseline="30000"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svm</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100</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0.81</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0.78</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0.76</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0.83</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r>
              <a:tr h="507275">
                <a:tc>
                  <a:txBody>
                    <a:bodyPr/>
                    <a:lstStyle/>
                    <a:p>
                      <a:pPr indent="0" lvl="0" marL="0" rtl="0" algn="ctr">
                        <a:spcBef>
                          <a:spcPts val="0"/>
                        </a:spcBef>
                        <a:spcAft>
                          <a:spcPts val="0"/>
                        </a:spcAft>
                        <a:buNone/>
                      </a:pPr>
                      <a:r>
                        <a:rPr lang="en" sz="1100">
                          <a:solidFill>
                            <a:schemeClr val="dk1"/>
                          </a:solidFill>
                          <a:latin typeface="Calibri"/>
                          <a:ea typeface="Calibri"/>
                          <a:cs typeface="Calibri"/>
                          <a:sym typeface="Calibri"/>
                        </a:rPr>
                        <a:t>Giovanni Dimauro et al </a:t>
                      </a:r>
                      <a:r>
                        <a:rPr baseline="30000" lang="en" sz="1100" u="sng">
                          <a:solidFill>
                            <a:schemeClr val="hlink"/>
                          </a:solidFill>
                          <a:latin typeface="Calibri"/>
                          <a:ea typeface="Calibri"/>
                          <a:cs typeface="Calibri"/>
                          <a:sym typeface="Calibri"/>
                          <a:hlinkClick r:id="rId9"/>
                        </a:rPr>
                        <a:t>6</a:t>
                      </a:r>
                      <a:endParaRPr baseline="30000"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Calibri"/>
                          <a:ea typeface="Calibri"/>
                          <a:cs typeface="Calibri"/>
                          <a:sym typeface="Calibri"/>
                        </a:rPr>
                        <a:t>rusboost</a:t>
                      </a:r>
                      <a:endParaRPr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Calibri"/>
                          <a:ea typeface="Calibri"/>
                          <a:cs typeface="Calibri"/>
                          <a:sym typeface="Calibri"/>
                        </a:rPr>
                        <a:t>218</a:t>
                      </a:r>
                      <a:endParaRPr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0.83</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0.69</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NA</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0.87</a:t>
                      </a:r>
                      <a:endParaRPr sz="1100">
                        <a:latin typeface="Calibri"/>
                        <a:ea typeface="Calibri"/>
                        <a:cs typeface="Calibri"/>
                        <a:sym typeface="Calibri"/>
                      </a:endParaRPr>
                    </a:p>
                  </a:txBody>
                  <a:tcPr marT="19050" marB="19050" marR="28575" marL="28575" anchor="ctr">
                    <a:lnL cap="flat" cmpd="sng" w="7625">
                      <a:solidFill>
                        <a:schemeClr val="dk1"/>
                      </a:solidFill>
                      <a:prstDash val="solid"/>
                      <a:round/>
                      <a:headEnd len="sm" w="sm" type="none"/>
                      <a:tailEnd len="sm" w="sm" type="none"/>
                    </a:lnL>
                    <a:lnR cap="flat" cmpd="sng" w="76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7625">
                      <a:solidFill>
                        <a:schemeClr val="dk1"/>
                      </a:solidFill>
                      <a:prstDash val="solid"/>
                      <a:round/>
                      <a:headEnd len="sm" w="sm" type="none"/>
                      <a:tailEnd len="sm" w="sm" type="none"/>
                    </a:lnB>
                  </a:tcPr>
                </a:tc>
              </a:tr>
              <a:tr h="365300">
                <a:tc>
                  <a:txBody>
                    <a:bodyPr/>
                    <a:lstStyle/>
                    <a:p>
                      <a:pPr indent="0" lvl="0" marL="0" rtl="0" algn="ctr">
                        <a:spcBef>
                          <a:spcPts val="0"/>
                        </a:spcBef>
                        <a:spcAft>
                          <a:spcPts val="0"/>
                        </a:spcAft>
                        <a:buNone/>
                      </a:pPr>
                      <a:r>
                        <a:rPr b="1" lang="en" sz="1100">
                          <a:latin typeface="Calibri"/>
                          <a:ea typeface="Calibri"/>
                          <a:cs typeface="Calibri"/>
                          <a:sym typeface="Calibri"/>
                        </a:rPr>
                        <a:t>Shrey</a:t>
                      </a:r>
                      <a:endParaRPr b="1"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Calibri"/>
                          <a:ea typeface="Calibri"/>
                          <a:cs typeface="Calibri"/>
                          <a:sym typeface="Calibri"/>
                        </a:rPr>
                        <a:t>decision tree</a:t>
                      </a:r>
                      <a:endParaRPr b="1"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Calibri"/>
                          <a:ea typeface="Calibri"/>
                          <a:cs typeface="Calibri"/>
                          <a:sym typeface="Calibri"/>
                        </a:rPr>
                        <a:t>95</a:t>
                      </a:r>
                      <a:endParaRPr b="1"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Calibri"/>
                          <a:ea typeface="Calibri"/>
                          <a:cs typeface="Calibri"/>
                          <a:sym typeface="Calibri"/>
                        </a:rPr>
                        <a:t>0.76</a:t>
                      </a:r>
                      <a:endParaRPr b="1"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Calibri"/>
                          <a:ea typeface="Calibri"/>
                          <a:cs typeface="Calibri"/>
                          <a:sym typeface="Calibri"/>
                        </a:rPr>
                        <a:t>0.42</a:t>
                      </a:r>
                      <a:endParaRPr b="1"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sz="1100">
                          <a:latin typeface="Calibri"/>
                          <a:ea typeface="Calibri"/>
                          <a:cs typeface="Calibri"/>
                          <a:sym typeface="Calibri"/>
                        </a:rPr>
                        <a:t>1</a:t>
                      </a:r>
                      <a:endParaRPr b="1"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 sz="1100">
                          <a:latin typeface="Calibri"/>
                          <a:ea typeface="Calibri"/>
                          <a:cs typeface="Calibri"/>
                          <a:sym typeface="Calibri"/>
                        </a:rPr>
                        <a:t>1</a:t>
                      </a:r>
                      <a:endParaRPr b="1"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76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r h="365300">
                <a:tc>
                  <a:txBody>
                    <a:bodyPr/>
                    <a:lstStyle/>
                    <a:p>
                      <a:pPr indent="0" lvl="0" marL="0" rtl="0" algn="ctr">
                        <a:spcBef>
                          <a:spcPts val="0"/>
                        </a:spcBef>
                        <a:spcAft>
                          <a:spcPts val="0"/>
                        </a:spcAft>
                        <a:buNone/>
                      </a:pPr>
                      <a:r>
                        <a:rPr b="1" lang="en" sz="1100">
                          <a:latin typeface="Calibri"/>
                          <a:ea typeface="Calibri"/>
                          <a:cs typeface="Calibri"/>
                          <a:sym typeface="Calibri"/>
                        </a:rPr>
                        <a:t>Shrey</a:t>
                      </a:r>
                      <a:endParaRPr b="1"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Calibri"/>
                          <a:ea typeface="Calibri"/>
                          <a:cs typeface="Calibri"/>
                          <a:sym typeface="Calibri"/>
                        </a:rPr>
                        <a:t>catboost</a:t>
                      </a:r>
                      <a:endParaRPr b="1"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Calibri"/>
                          <a:ea typeface="Calibri"/>
                          <a:cs typeface="Calibri"/>
                          <a:sym typeface="Calibri"/>
                        </a:rPr>
                        <a:t>95</a:t>
                      </a:r>
                      <a:endParaRPr b="1"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Calibri"/>
                          <a:ea typeface="Calibri"/>
                          <a:cs typeface="Calibri"/>
                          <a:sym typeface="Calibri"/>
                        </a:rPr>
                        <a:t>0.89</a:t>
                      </a:r>
                      <a:endParaRPr b="1"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Calibri"/>
                          <a:ea typeface="Calibri"/>
                          <a:cs typeface="Calibri"/>
                          <a:sym typeface="Calibri"/>
                        </a:rPr>
                        <a:t>0.83</a:t>
                      </a:r>
                      <a:endParaRPr b="1"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Calibri"/>
                          <a:ea typeface="Calibri"/>
                          <a:cs typeface="Calibri"/>
                          <a:sym typeface="Calibri"/>
                        </a:rPr>
                        <a:t>0.91</a:t>
                      </a:r>
                      <a:endParaRPr b="1"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Calibri"/>
                          <a:ea typeface="Calibri"/>
                          <a:cs typeface="Calibri"/>
                          <a:sym typeface="Calibri"/>
                        </a:rPr>
                        <a:t>0.94</a:t>
                      </a:r>
                      <a:endParaRPr b="1"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3125">
                <a:tc gridSpan="2">
                  <a:txBody>
                    <a:bodyPr/>
                    <a:lstStyle/>
                    <a:p>
                      <a:pPr indent="0" lvl="0" marL="0" rtl="0" algn="ctr">
                        <a:spcBef>
                          <a:spcPts val="0"/>
                        </a:spcBef>
                        <a:spcAft>
                          <a:spcPts val="0"/>
                        </a:spcAft>
                        <a:buNone/>
                      </a:pPr>
                      <a:r>
                        <a:rPr b="1" lang="en" sz="1100">
                          <a:latin typeface="Calibri"/>
                          <a:ea typeface="Calibri"/>
                          <a:cs typeface="Calibri"/>
                          <a:sym typeface="Calibri"/>
                        </a:rPr>
                        <a:t>Average</a:t>
                      </a:r>
                      <a:endParaRPr b="1"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rtl="0" algn="ctr">
                        <a:spcBef>
                          <a:spcPts val="0"/>
                        </a:spcBef>
                        <a:spcAft>
                          <a:spcPts val="0"/>
                        </a:spcAft>
                        <a:buNone/>
                      </a:pPr>
                      <a:r>
                        <a:rPr lang="en" sz="1100">
                          <a:latin typeface="Calibri"/>
                          <a:ea typeface="Calibri"/>
                          <a:cs typeface="Calibri"/>
                          <a:sym typeface="Calibri"/>
                        </a:rPr>
                        <a:t>105</a:t>
                      </a:r>
                      <a:endParaRPr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alibri"/>
                          <a:ea typeface="Calibri"/>
                          <a:cs typeface="Calibri"/>
                          <a:sym typeface="Calibri"/>
                        </a:rPr>
                        <a:t>0.85</a:t>
                      </a:r>
                      <a:endParaRPr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alibri"/>
                          <a:ea typeface="Calibri"/>
                          <a:cs typeface="Calibri"/>
                          <a:sym typeface="Calibri"/>
                        </a:rPr>
                        <a:t>0.84</a:t>
                      </a:r>
                      <a:endParaRPr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alibri"/>
                          <a:ea typeface="Calibri"/>
                          <a:cs typeface="Calibri"/>
                          <a:sym typeface="Calibri"/>
                        </a:rPr>
                        <a:t>0.62</a:t>
                      </a:r>
                      <a:endParaRPr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alibri"/>
                          <a:ea typeface="Calibri"/>
                          <a:cs typeface="Calibri"/>
                          <a:sym typeface="Calibri"/>
                        </a:rPr>
                        <a:t>0.86</a:t>
                      </a:r>
                      <a:endParaRPr sz="1100">
                        <a:latin typeface="Calibri"/>
                        <a:ea typeface="Calibri"/>
                        <a:cs typeface="Calibri"/>
                        <a:sym typeface="Calib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0"/>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Summary</a:t>
            </a:r>
            <a:endParaRPr/>
          </a:p>
        </p:txBody>
      </p:sp>
      <p:sp>
        <p:nvSpPr>
          <p:cNvPr id="590" name="Google Shape;590;p50"/>
          <p:cNvSpPr txBox="1"/>
          <p:nvPr>
            <p:ph idx="1" type="body"/>
          </p:nvPr>
        </p:nvSpPr>
        <p:spPr>
          <a:xfrm>
            <a:off x="713100" y="672150"/>
            <a:ext cx="7717800" cy="1911600"/>
          </a:xfrm>
          <a:prstGeom prst="rect">
            <a:avLst/>
          </a:prstGeom>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Char char="●"/>
            </a:pPr>
            <a:r>
              <a:rPr lang="en" sz="1100"/>
              <a:t>Anaemia has a slow evolution, and it does not manifest symptoms until it becomes severe</a:t>
            </a:r>
            <a:endParaRPr sz="1100"/>
          </a:p>
          <a:p>
            <a:pPr indent="-298450" lvl="0" marL="457200" rtl="0" algn="l">
              <a:lnSpc>
                <a:spcPct val="115000"/>
              </a:lnSpc>
              <a:spcBef>
                <a:spcPts val="0"/>
              </a:spcBef>
              <a:spcAft>
                <a:spcPts val="0"/>
              </a:spcAft>
              <a:buSzPts val="1100"/>
              <a:buChar char="●"/>
            </a:pPr>
            <a:r>
              <a:rPr lang="en" sz="1100"/>
              <a:t>Recently there has been a rise in using anatomic images (such as eye, nail, palm etc) to detect anemia</a:t>
            </a:r>
            <a:endParaRPr sz="1100"/>
          </a:p>
          <a:p>
            <a:pPr indent="-298450" lvl="0" marL="457200" rtl="0" algn="l">
              <a:lnSpc>
                <a:spcPct val="115000"/>
              </a:lnSpc>
              <a:spcBef>
                <a:spcPts val="0"/>
              </a:spcBef>
              <a:spcAft>
                <a:spcPts val="0"/>
              </a:spcAft>
              <a:buSzPts val="1100"/>
              <a:buChar char="●"/>
            </a:pPr>
            <a:r>
              <a:rPr lang="en" sz="1100"/>
              <a:t>General methodology followed is </a:t>
            </a:r>
            <a:endParaRPr sz="1100"/>
          </a:p>
          <a:p>
            <a:pPr indent="-298450" lvl="1" marL="914400" rtl="0" algn="l">
              <a:lnSpc>
                <a:spcPct val="115000"/>
              </a:lnSpc>
              <a:spcBef>
                <a:spcPts val="0"/>
              </a:spcBef>
              <a:spcAft>
                <a:spcPts val="0"/>
              </a:spcAft>
              <a:buSzPts val="1100"/>
              <a:buChar char="○"/>
            </a:pPr>
            <a:r>
              <a:rPr lang="en" sz="1100"/>
              <a:t>segment the image</a:t>
            </a:r>
            <a:endParaRPr sz="1100"/>
          </a:p>
          <a:p>
            <a:pPr indent="-298450" lvl="1" marL="914400" rtl="0" algn="l">
              <a:lnSpc>
                <a:spcPct val="115000"/>
              </a:lnSpc>
              <a:spcBef>
                <a:spcPts val="0"/>
              </a:spcBef>
              <a:spcAft>
                <a:spcPts val="0"/>
              </a:spcAft>
              <a:buSzPts val="1100"/>
              <a:buChar char="○"/>
            </a:pPr>
            <a:r>
              <a:rPr lang="en" sz="1100"/>
              <a:t>extract the ROI </a:t>
            </a:r>
            <a:endParaRPr sz="1100"/>
          </a:p>
          <a:p>
            <a:pPr indent="-298450" lvl="1" marL="914400" rtl="0" algn="l">
              <a:lnSpc>
                <a:spcPct val="115000"/>
              </a:lnSpc>
              <a:spcBef>
                <a:spcPts val="0"/>
              </a:spcBef>
              <a:spcAft>
                <a:spcPts val="0"/>
              </a:spcAft>
              <a:buSzPts val="1100"/>
              <a:buChar char="○"/>
            </a:pPr>
            <a:r>
              <a:rPr lang="en" sz="1100"/>
              <a:t>perform feature extraction</a:t>
            </a:r>
            <a:endParaRPr sz="1100"/>
          </a:p>
          <a:p>
            <a:pPr indent="-298450" lvl="1" marL="914400" rtl="0" algn="l">
              <a:lnSpc>
                <a:spcPct val="115000"/>
              </a:lnSpc>
              <a:spcBef>
                <a:spcPts val="0"/>
              </a:spcBef>
              <a:spcAft>
                <a:spcPts val="0"/>
              </a:spcAft>
              <a:buSzPts val="1100"/>
              <a:buChar char="○"/>
            </a:pPr>
            <a:r>
              <a:rPr lang="en" sz="1100"/>
              <a:t>training and testing</a:t>
            </a:r>
            <a:endParaRPr sz="1100"/>
          </a:p>
          <a:p>
            <a:pPr indent="-298450" lvl="0" marL="457200" rtl="0" algn="l">
              <a:lnSpc>
                <a:spcPct val="115000"/>
              </a:lnSpc>
              <a:spcBef>
                <a:spcPts val="0"/>
              </a:spcBef>
              <a:spcAft>
                <a:spcPts val="0"/>
              </a:spcAft>
              <a:buSzPts val="1100"/>
              <a:buChar char="●"/>
            </a:pPr>
            <a:r>
              <a:rPr lang="en" sz="1100"/>
              <a:t>Best Classification model is Decision Tree with accuracy of 85.24% and F1 score of 85.86%</a:t>
            </a:r>
            <a:endParaRPr sz="1100"/>
          </a:p>
          <a:p>
            <a:pPr indent="-298450" lvl="0" marL="457200" rtl="0" algn="l">
              <a:lnSpc>
                <a:spcPct val="115000"/>
              </a:lnSpc>
              <a:spcBef>
                <a:spcPts val="0"/>
              </a:spcBef>
              <a:spcAft>
                <a:spcPts val="0"/>
              </a:spcAft>
              <a:buSzPts val="1100"/>
              <a:buChar char="●"/>
            </a:pPr>
            <a:r>
              <a:rPr lang="en" sz="1100"/>
              <a:t>Best Regression model so far is CatBoost Regressor with R2 of 0.3244 and MAE of 1.224</a:t>
            </a:r>
            <a:endParaRPr sz="1100"/>
          </a:p>
        </p:txBody>
      </p:sp>
      <p:pic>
        <p:nvPicPr>
          <p:cNvPr id="591" name="Google Shape;591;p50"/>
          <p:cNvPicPr preferRelativeResize="0"/>
          <p:nvPr/>
        </p:nvPicPr>
        <p:blipFill>
          <a:blip r:embed="rId3">
            <a:alphaModFix/>
          </a:blip>
          <a:stretch>
            <a:fillRect/>
          </a:stretch>
        </p:blipFill>
        <p:spPr>
          <a:xfrm>
            <a:off x="7386525" y="157075"/>
            <a:ext cx="1275025" cy="414525"/>
          </a:xfrm>
          <a:prstGeom prst="rect">
            <a:avLst/>
          </a:prstGeom>
          <a:noFill/>
          <a:ln>
            <a:noFill/>
          </a:ln>
        </p:spPr>
      </p:pic>
      <p:sp>
        <p:nvSpPr>
          <p:cNvPr id="592" name="Google Shape;592;p50"/>
          <p:cNvSpPr txBox="1"/>
          <p:nvPr/>
        </p:nvSpPr>
        <p:spPr>
          <a:xfrm>
            <a:off x="713100" y="3187350"/>
            <a:ext cx="52236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Extraction of ROI</a:t>
            </a:r>
            <a:endParaRPr sz="1100"/>
          </a:p>
          <a:p>
            <a:pPr indent="-298450" lvl="0" marL="457200" rtl="0" algn="l">
              <a:spcBef>
                <a:spcPts val="0"/>
              </a:spcBef>
              <a:spcAft>
                <a:spcPts val="0"/>
              </a:spcAft>
              <a:buSzPts val="1100"/>
              <a:buChar char="●"/>
            </a:pPr>
            <a:r>
              <a:rPr lang="en" sz="1100"/>
              <a:t>Data Augmentation</a:t>
            </a:r>
            <a:endParaRPr sz="1100"/>
          </a:p>
          <a:p>
            <a:pPr indent="-298450" lvl="0" marL="457200" rtl="0" algn="l">
              <a:spcBef>
                <a:spcPts val="0"/>
              </a:spcBef>
              <a:spcAft>
                <a:spcPts val="0"/>
              </a:spcAft>
              <a:buSzPts val="1100"/>
              <a:buChar char="●"/>
            </a:pPr>
            <a:r>
              <a:rPr lang="en" sz="1100"/>
              <a:t>Low evaluation scores in classification</a:t>
            </a:r>
            <a:endParaRPr sz="1100"/>
          </a:p>
          <a:p>
            <a:pPr indent="-298450" lvl="0" marL="457200" rtl="0" algn="l">
              <a:spcBef>
                <a:spcPts val="0"/>
              </a:spcBef>
              <a:spcAft>
                <a:spcPts val="0"/>
              </a:spcAft>
              <a:buSzPts val="1100"/>
              <a:buChar char="●"/>
            </a:pPr>
            <a:r>
              <a:rPr lang="en" sz="1100"/>
              <a:t>Unavailability</a:t>
            </a:r>
            <a:r>
              <a:rPr lang="en" sz="1100"/>
              <a:t> of other anatomical data like palm, fingernail etc.</a:t>
            </a:r>
            <a:endParaRPr sz="1100"/>
          </a:p>
        </p:txBody>
      </p:sp>
      <p:sp>
        <p:nvSpPr>
          <p:cNvPr id="593" name="Google Shape;593;p50"/>
          <p:cNvSpPr txBox="1"/>
          <p:nvPr>
            <p:ph type="title"/>
          </p:nvPr>
        </p:nvSpPr>
        <p:spPr>
          <a:xfrm>
            <a:off x="713100" y="25717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Limitations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51"/>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Future Work</a:t>
            </a:r>
            <a:endParaRPr/>
          </a:p>
        </p:txBody>
      </p:sp>
      <p:sp>
        <p:nvSpPr>
          <p:cNvPr id="599" name="Google Shape;599;p51"/>
          <p:cNvSpPr txBox="1"/>
          <p:nvPr>
            <p:ph idx="1" type="body"/>
          </p:nvPr>
        </p:nvSpPr>
        <p:spPr>
          <a:xfrm>
            <a:off x="713100" y="672150"/>
            <a:ext cx="7717800" cy="1327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100"/>
              <a:t>Hypothesis 1</a:t>
            </a:r>
            <a:endParaRPr sz="1100"/>
          </a:p>
          <a:p>
            <a:pPr indent="-298450" lvl="0" marL="457200" rtl="0" algn="l">
              <a:lnSpc>
                <a:spcPct val="115000"/>
              </a:lnSpc>
              <a:spcBef>
                <a:spcPts val="0"/>
              </a:spcBef>
              <a:spcAft>
                <a:spcPts val="0"/>
              </a:spcAft>
              <a:buSzPts val="1100"/>
              <a:buChar char="●"/>
            </a:pPr>
            <a:r>
              <a:rPr lang="en" sz="1100"/>
              <a:t>Perform data augmentation to increase the dataset</a:t>
            </a:r>
            <a:endParaRPr sz="1100"/>
          </a:p>
          <a:p>
            <a:pPr indent="-298450" lvl="0" marL="457200" rtl="0" algn="l">
              <a:lnSpc>
                <a:spcPct val="115000"/>
              </a:lnSpc>
              <a:spcBef>
                <a:spcPts val="0"/>
              </a:spcBef>
              <a:spcAft>
                <a:spcPts val="0"/>
              </a:spcAft>
              <a:buSzPts val="1100"/>
              <a:buChar char="●"/>
            </a:pPr>
            <a:r>
              <a:rPr lang="en" sz="1100"/>
              <a:t>Try out the convolutional neural network for both classification and regression</a:t>
            </a:r>
            <a:endParaRPr sz="1100"/>
          </a:p>
          <a:p>
            <a:pPr indent="-298450" lvl="0" marL="457200" rtl="0" algn="l">
              <a:lnSpc>
                <a:spcPct val="115000"/>
              </a:lnSpc>
              <a:spcBef>
                <a:spcPts val="0"/>
              </a:spcBef>
              <a:spcAft>
                <a:spcPts val="0"/>
              </a:spcAft>
              <a:buSzPts val="1100"/>
              <a:buChar char="●"/>
            </a:pPr>
            <a:r>
              <a:rPr lang="en" sz="1100"/>
              <a:t>Perform feature selection or PCA to reduce dimensionality of the features</a:t>
            </a:r>
            <a:endParaRPr sz="1100"/>
          </a:p>
          <a:p>
            <a:pPr indent="-298450" lvl="0" marL="457200" rtl="0" algn="l">
              <a:lnSpc>
                <a:spcPct val="115000"/>
              </a:lnSpc>
              <a:spcBef>
                <a:spcPts val="0"/>
              </a:spcBef>
              <a:spcAft>
                <a:spcPts val="0"/>
              </a:spcAft>
              <a:buSzPts val="1100"/>
              <a:buChar char="●"/>
            </a:pPr>
            <a:r>
              <a:rPr lang="en" sz="1100"/>
              <a:t>Perform hyperparameter tuning for all the top 3 models with the best metrics in classification as well as regression</a:t>
            </a:r>
            <a:endParaRPr sz="1100"/>
          </a:p>
          <a:p>
            <a:pPr indent="-298450" lvl="0" marL="457200" rtl="0" algn="l">
              <a:lnSpc>
                <a:spcPct val="115000"/>
              </a:lnSpc>
              <a:spcBef>
                <a:spcPts val="0"/>
              </a:spcBef>
              <a:spcAft>
                <a:spcPts val="0"/>
              </a:spcAft>
              <a:buSzPts val="1100"/>
              <a:buChar char="●"/>
            </a:pPr>
            <a:r>
              <a:rPr lang="en" sz="1100"/>
              <a:t>Try out ensemble models by combining the predictions from the weaker models</a:t>
            </a:r>
            <a:endParaRPr sz="1100"/>
          </a:p>
        </p:txBody>
      </p:sp>
      <p:pic>
        <p:nvPicPr>
          <p:cNvPr id="600" name="Google Shape;600;p51"/>
          <p:cNvPicPr preferRelativeResize="0"/>
          <p:nvPr/>
        </p:nvPicPr>
        <p:blipFill>
          <a:blip r:embed="rId3">
            <a:alphaModFix/>
          </a:blip>
          <a:stretch>
            <a:fillRect/>
          </a:stretch>
        </p:blipFill>
        <p:spPr>
          <a:xfrm>
            <a:off x="7386525" y="157075"/>
            <a:ext cx="1275025" cy="414525"/>
          </a:xfrm>
          <a:prstGeom prst="rect">
            <a:avLst/>
          </a:prstGeom>
          <a:noFill/>
          <a:ln>
            <a:noFill/>
          </a:ln>
        </p:spPr>
      </p:pic>
      <p:pic>
        <p:nvPicPr>
          <p:cNvPr id="601" name="Google Shape;601;p51"/>
          <p:cNvPicPr preferRelativeResize="0"/>
          <p:nvPr/>
        </p:nvPicPr>
        <p:blipFill>
          <a:blip r:embed="rId4">
            <a:alphaModFix/>
          </a:blip>
          <a:stretch>
            <a:fillRect/>
          </a:stretch>
        </p:blipFill>
        <p:spPr>
          <a:xfrm>
            <a:off x="1986350" y="3167838"/>
            <a:ext cx="2100367" cy="1477500"/>
          </a:xfrm>
          <a:prstGeom prst="rect">
            <a:avLst/>
          </a:prstGeom>
          <a:noFill/>
          <a:ln>
            <a:noFill/>
          </a:ln>
        </p:spPr>
      </p:pic>
      <p:sp>
        <p:nvSpPr>
          <p:cNvPr id="602" name="Google Shape;602;p51"/>
          <p:cNvSpPr txBox="1"/>
          <p:nvPr/>
        </p:nvSpPr>
        <p:spPr>
          <a:xfrm>
            <a:off x="2399025" y="4645350"/>
            <a:ext cx="1275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5"/>
              </a:rPr>
              <a:t>medicalxpress.com</a:t>
            </a:r>
            <a:endParaRPr sz="900"/>
          </a:p>
        </p:txBody>
      </p:sp>
      <p:pic>
        <p:nvPicPr>
          <p:cNvPr id="603" name="Google Shape;603;p51"/>
          <p:cNvPicPr preferRelativeResize="0"/>
          <p:nvPr/>
        </p:nvPicPr>
        <p:blipFill>
          <a:blip r:embed="rId6">
            <a:alphaModFix/>
          </a:blip>
          <a:stretch>
            <a:fillRect/>
          </a:stretch>
        </p:blipFill>
        <p:spPr>
          <a:xfrm>
            <a:off x="5060892" y="2974500"/>
            <a:ext cx="2325642" cy="1670850"/>
          </a:xfrm>
          <a:prstGeom prst="rect">
            <a:avLst/>
          </a:prstGeom>
          <a:noFill/>
          <a:ln>
            <a:noFill/>
          </a:ln>
        </p:spPr>
      </p:pic>
      <p:sp>
        <p:nvSpPr>
          <p:cNvPr id="604" name="Google Shape;604;p51"/>
          <p:cNvSpPr txBox="1"/>
          <p:nvPr/>
        </p:nvSpPr>
        <p:spPr>
          <a:xfrm>
            <a:off x="5484400" y="4645350"/>
            <a:ext cx="1756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7"/>
              </a:rPr>
              <a:t>harbinengineeringjournal.com</a:t>
            </a:r>
            <a:endParaRPr sz="900"/>
          </a:p>
        </p:txBody>
      </p:sp>
      <p:sp>
        <p:nvSpPr>
          <p:cNvPr id="605" name="Google Shape;605;p51"/>
          <p:cNvSpPr txBox="1"/>
          <p:nvPr/>
        </p:nvSpPr>
        <p:spPr>
          <a:xfrm>
            <a:off x="713100" y="1919050"/>
            <a:ext cx="5763900" cy="1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Hypothesis 2</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Design a research protocol for data collection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Collect additional data such as fingernail, palm, tongue images along with the hemoglobin levels and demographics such as age, gender etc</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Devise a strategy to store and clean the data for future use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5"/>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Project Flow</a:t>
            </a:r>
            <a:endParaRPr/>
          </a:p>
        </p:txBody>
      </p:sp>
      <p:pic>
        <p:nvPicPr>
          <p:cNvPr id="235" name="Google Shape;235;p25"/>
          <p:cNvPicPr preferRelativeResize="0"/>
          <p:nvPr/>
        </p:nvPicPr>
        <p:blipFill>
          <a:blip r:embed="rId3">
            <a:alphaModFix/>
          </a:blip>
          <a:stretch>
            <a:fillRect/>
          </a:stretch>
        </p:blipFill>
        <p:spPr>
          <a:xfrm>
            <a:off x="7386525" y="157075"/>
            <a:ext cx="1275025" cy="414525"/>
          </a:xfrm>
          <a:prstGeom prst="rect">
            <a:avLst/>
          </a:prstGeom>
          <a:noFill/>
          <a:ln>
            <a:noFill/>
          </a:ln>
        </p:spPr>
      </p:pic>
      <p:sp>
        <p:nvSpPr>
          <p:cNvPr id="236" name="Google Shape;236;p25"/>
          <p:cNvSpPr/>
          <p:nvPr/>
        </p:nvSpPr>
        <p:spPr>
          <a:xfrm>
            <a:off x="713100" y="1159775"/>
            <a:ext cx="1915800" cy="8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25"/>
          <p:cNvSpPr txBox="1"/>
          <p:nvPr/>
        </p:nvSpPr>
        <p:spPr>
          <a:xfrm>
            <a:off x="758550" y="1283375"/>
            <a:ext cx="1824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LITERATURE</a:t>
            </a:r>
            <a:endParaRPr/>
          </a:p>
          <a:p>
            <a:pPr indent="0" lvl="0" marL="0" rtl="0" algn="ctr">
              <a:spcBef>
                <a:spcPts val="0"/>
              </a:spcBef>
              <a:spcAft>
                <a:spcPts val="0"/>
              </a:spcAft>
              <a:buNone/>
            </a:pPr>
            <a:r>
              <a:rPr lang="en"/>
              <a:t>REVIEW</a:t>
            </a:r>
            <a:endParaRPr/>
          </a:p>
        </p:txBody>
      </p:sp>
      <p:sp>
        <p:nvSpPr>
          <p:cNvPr id="238" name="Google Shape;238;p25"/>
          <p:cNvSpPr/>
          <p:nvPr/>
        </p:nvSpPr>
        <p:spPr>
          <a:xfrm>
            <a:off x="3539850" y="1159775"/>
            <a:ext cx="1915800" cy="8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25"/>
          <p:cNvSpPr txBox="1"/>
          <p:nvPr/>
        </p:nvSpPr>
        <p:spPr>
          <a:xfrm>
            <a:off x="3585300" y="1391075"/>
            <a:ext cx="182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HYPOTHESIS</a:t>
            </a:r>
            <a:endParaRPr/>
          </a:p>
        </p:txBody>
      </p:sp>
      <p:sp>
        <p:nvSpPr>
          <p:cNvPr id="240" name="Google Shape;240;p25"/>
          <p:cNvSpPr/>
          <p:nvPr/>
        </p:nvSpPr>
        <p:spPr>
          <a:xfrm>
            <a:off x="6366600" y="1159775"/>
            <a:ext cx="1915800" cy="8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25"/>
          <p:cNvSpPr txBox="1"/>
          <p:nvPr/>
        </p:nvSpPr>
        <p:spPr>
          <a:xfrm>
            <a:off x="6412050" y="1391075"/>
            <a:ext cx="182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DATASET</a:t>
            </a:r>
            <a:endParaRPr/>
          </a:p>
        </p:txBody>
      </p:sp>
      <p:sp>
        <p:nvSpPr>
          <p:cNvPr id="242" name="Google Shape;242;p25"/>
          <p:cNvSpPr/>
          <p:nvPr/>
        </p:nvSpPr>
        <p:spPr>
          <a:xfrm>
            <a:off x="713100" y="3120925"/>
            <a:ext cx="1915800" cy="8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25"/>
          <p:cNvSpPr txBox="1"/>
          <p:nvPr/>
        </p:nvSpPr>
        <p:spPr>
          <a:xfrm>
            <a:off x="758550" y="3244525"/>
            <a:ext cx="1824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SUMMARY &amp; FUTURE WORK</a:t>
            </a:r>
            <a:endParaRPr/>
          </a:p>
        </p:txBody>
      </p:sp>
      <p:sp>
        <p:nvSpPr>
          <p:cNvPr id="244" name="Google Shape;244;p25"/>
          <p:cNvSpPr/>
          <p:nvPr/>
        </p:nvSpPr>
        <p:spPr>
          <a:xfrm>
            <a:off x="3513950" y="3120925"/>
            <a:ext cx="1915800" cy="8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25"/>
          <p:cNvSpPr txBox="1"/>
          <p:nvPr/>
        </p:nvSpPr>
        <p:spPr>
          <a:xfrm>
            <a:off x="3559400" y="3244525"/>
            <a:ext cx="1824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RESULTS &amp; COMPARISON</a:t>
            </a:r>
            <a:endParaRPr/>
          </a:p>
        </p:txBody>
      </p:sp>
      <p:sp>
        <p:nvSpPr>
          <p:cNvPr id="246" name="Google Shape;246;p25"/>
          <p:cNvSpPr/>
          <p:nvPr/>
        </p:nvSpPr>
        <p:spPr>
          <a:xfrm>
            <a:off x="6314800" y="3120925"/>
            <a:ext cx="1915800" cy="8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25"/>
          <p:cNvSpPr txBox="1"/>
          <p:nvPr/>
        </p:nvSpPr>
        <p:spPr>
          <a:xfrm>
            <a:off x="6360250" y="3352225"/>
            <a:ext cx="182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METHODOLOGY</a:t>
            </a:r>
            <a:endParaRPr/>
          </a:p>
        </p:txBody>
      </p:sp>
      <p:sp>
        <p:nvSpPr>
          <p:cNvPr id="248" name="Google Shape;248;p25"/>
          <p:cNvSpPr/>
          <p:nvPr/>
        </p:nvSpPr>
        <p:spPr>
          <a:xfrm>
            <a:off x="2648950" y="1551200"/>
            <a:ext cx="864900" cy="24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25"/>
          <p:cNvSpPr/>
          <p:nvPr/>
        </p:nvSpPr>
        <p:spPr>
          <a:xfrm>
            <a:off x="5478675" y="1471175"/>
            <a:ext cx="864900" cy="24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 name="Google Shape;250;p25"/>
          <p:cNvSpPr/>
          <p:nvPr/>
        </p:nvSpPr>
        <p:spPr>
          <a:xfrm>
            <a:off x="7150775" y="2032475"/>
            <a:ext cx="200400" cy="1045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 name="Google Shape;251;p25"/>
          <p:cNvSpPr/>
          <p:nvPr/>
        </p:nvSpPr>
        <p:spPr>
          <a:xfrm>
            <a:off x="5453675" y="3476250"/>
            <a:ext cx="864900" cy="2400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p25"/>
          <p:cNvSpPr/>
          <p:nvPr/>
        </p:nvSpPr>
        <p:spPr>
          <a:xfrm>
            <a:off x="2638975" y="3476250"/>
            <a:ext cx="864900" cy="2400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2"/>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Acknowledgement</a:t>
            </a:r>
            <a:endParaRPr/>
          </a:p>
        </p:txBody>
      </p:sp>
      <p:pic>
        <p:nvPicPr>
          <p:cNvPr id="611" name="Google Shape;611;p52"/>
          <p:cNvPicPr preferRelativeResize="0"/>
          <p:nvPr/>
        </p:nvPicPr>
        <p:blipFill>
          <a:blip r:embed="rId3">
            <a:alphaModFix/>
          </a:blip>
          <a:stretch>
            <a:fillRect/>
          </a:stretch>
        </p:blipFill>
        <p:spPr>
          <a:xfrm>
            <a:off x="7386525" y="157075"/>
            <a:ext cx="1275025" cy="414525"/>
          </a:xfrm>
          <a:prstGeom prst="rect">
            <a:avLst/>
          </a:prstGeom>
          <a:noFill/>
          <a:ln>
            <a:noFill/>
          </a:ln>
        </p:spPr>
      </p:pic>
      <p:sp>
        <p:nvSpPr>
          <p:cNvPr id="612" name="Google Shape;612;p52"/>
          <p:cNvSpPr txBox="1"/>
          <p:nvPr>
            <p:ph idx="1" type="body"/>
          </p:nvPr>
        </p:nvSpPr>
        <p:spPr>
          <a:xfrm>
            <a:off x="713100" y="672150"/>
            <a:ext cx="7717800" cy="4079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100"/>
              <a:t>I would like to express my heartfelt gratitude to the many individuals that have contributed to the successful completion of first stage of my master's thesis. This research journey has been a profound learning experience, and I am deeply appreciative of the support and encouragement I have received along the way.</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First and foremost, I extend my sincere thanks to my thesis guide, Dr Nirmal and Prof Ganesh, whose guidance, expertise, and unwavering commitment to my research have been invaluable.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I am also grateful to Dr Kshitij Jadhav, for his insightful feedback and constructive suggestions that have enhanced the quality of this work.</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I would like to acknowledge Intelehealth and its team, especially Mr Ramesh, Dr Neha and Ms Priya for providing constant support and resources for the project. These resources and support have been essential in the pursuit of knowledge and the development of this thesis.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My appreciation extends to my family for their unwavering support, love, and encouragement throughout this academic journey. Your belief in my abilities has been a constant source of motivation.</a:t>
            </a:r>
            <a:endParaRPr sz="1100"/>
          </a:p>
          <a:p>
            <a:pPr indent="0" lvl="0" marL="0" rtl="0" algn="l">
              <a:spcBef>
                <a:spcPts val="0"/>
              </a:spcBef>
              <a:spcAft>
                <a:spcPts val="0"/>
              </a:spcAft>
              <a:buNone/>
            </a:pPr>
            <a:r>
              <a:t/>
            </a:r>
            <a:endParaRPr sz="1100"/>
          </a:p>
          <a:p>
            <a:pPr indent="0" lvl="0" marL="0" rtl="0" algn="l">
              <a:spcBef>
                <a:spcPts val="0"/>
              </a:spcBef>
              <a:spcAft>
                <a:spcPts val="0"/>
              </a:spcAft>
              <a:buClr>
                <a:schemeClr val="dk1"/>
              </a:buClr>
              <a:buSzPts val="1100"/>
              <a:buFont typeface="Arial"/>
              <a:buNone/>
            </a:pPr>
            <a:r>
              <a:rPr lang="en" sz="1100"/>
              <a:t>I am grateful to my friends and colleagues who provided me with valuable insights and assistance during the research process. Your contributions were significant in this endeavor.</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None/>
            </a:pPr>
            <a:r>
              <a:rPr lang="en" sz="1100"/>
              <a:t>Finally, I want to express my gratitude to all those who, directly or indirectly, supported me during this challenging yet rewarding journey. Your encouragement and belief in my abilities have been a driving force behind the completion of this stage in the thesis.</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3"/>
          <p:cNvSpPr txBox="1"/>
          <p:nvPr>
            <p:ph type="ctrTitle"/>
          </p:nvPr>
        </p:nvSpPr>
        <p:spPr>
          <a:xfrm>
            <a:off x="2754900" y="2110050"/>
            <a:ext cx="36342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Thank You</a:t>
            </a:r>
            <a:endParaRPr/>
          </a:p>
        </p:txBody>
      </p:sp>
      <p:pic>
        <p:nvPicPr>
          <p:cNvPr id="618" name="Google Shape;618;p53"/>
          <p:cNvPicPr preferRelativeResize="0"/>
          <p:nvPr/>
        </p:nvPicPr>
        <p:blipFill>
          <a:blip r:embed="rId3">
            <a:alphaModFix/>
          </a:blip>
          <a:stretch>
            <a:fillRect/>
          </a:stretch>
        </p:blipFill>
        <p:spPr>
          <a:xfrm>
            <a:off x="7386525" y="157075"/>
            <a:ext cx="1275025" cy="414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26"/>
          <p:cNvPicPr preferRelativeResize="0"/>
          <p:nvPr/>
        </p:nvPicPr>
        <p:blipFill>
          <a:blip r:embed="rId3">
            <a:alphaModFix/>
          </a:blip>
          <a:stretch>
            <a:fillRect/>
          </a:stretch>
        </p:blipFill>
        <p:spPr>
          <a:xfrm>
            <a:off x="7386525" y="157075"/>
            <a:ext cx="1275025" cy="414525"/>
          </a:xfrm>
          <a:prstGeom prst="rect">
            <a:avLst/>
          </a:prstGeom>
          <a:noFill/>
          <a:ln>
            <a:noFill/>
          </a:ln>
        </p:spPr>
      </p:pic>
      <p:grpSp>
        <p:nvGrpSpPr>
          <p:cNvPr id="258" name="Google Shape;258;p26"/>
          <p:cNvGrpSpPr/>
          <p:nvPr/>
        </p:nvGrpSpPr>
        <p:grpSpPr>
          <a:xfrm>
            <a:off x="4840937" y="736832"/>
            <a:ext cx="3845579" cy="803400"/>
            <a:chOff x="4530625" y="1249480"/>
            <a:chExt cx="3845579" cy="803400"/>
          </a:xfrm>
        </p:grpSpPr>
        <p:cxnSp>
          <p:nvCxnSpPr>
            <p:cNvPr id="259" name="Google Shape;259;p26"/>
            <p:cNvCxnSpPr/>
            <p:nvPr/>
          </p:nvCxnSpPr>
          <p:spPr>
            <a:xfrm>
              <a:off x="4530625" y="1582195"/>
              <a:ext cx="1652700" cy="0"/>
            </a:xfrm>
            <a:prstGeom prst="straightConnector1">
              <a:avLst/>
            </a:prstGeom>
            <a:noFill/>
            <a:ln cap="flat" cmpd="sng" w="9525">
              <a:solidFill>
                <a:srgbClr val="BDBDBD"/>
              </a:solidFill>
              <a:prstDash val="solid"/>
              <a:round/>
              <a:headEnd len="sm" w="sm" type="none"/>
              <a:tailEnd len="sm" w="sm" type="none"/>
            </a:ln>
          </p:spPr>
        </p:cxnSp>
        <p:sp>
          <p:nvSpPr>
            <p:cNvPr id="260" name="Google Shape;260;p26"/>
            <p:cNvSpPr/>
            <p:nvPr/>
          </p:nvSpPr>
          <p:spPr>
            <a:xfrm>
              <a:off x="6014671" y="1481782"/>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txBox="1"/>
            <p:nvPr/>
          </p:nvSpPr>
          <p:spPr>
            <a:xfrm>
              <a:off x="5990215" y="142376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5</a:t>
              </a:r>
              <a:endParaRPr>
                <a:solidFill>
                  <a:srgbClr val="FFFFFF"/>
                </a:solidFill>
              </a:endParaRPr>
            </a:p>
          </p:txBody>
        </p:sp>
        <p:sp>
          <p:nvSpPr>
            <p:cNvPr id="262" name="Google Shape;262;p26"/>
            <p:cNvSpPr txBox="1"/>
            <p:nvPr/>
          </p:nvSpPr>
          <p:spPr>
            <a:xfrm>
              <a:off x="6248904" y="1249480"/>
              <a:ext cx="2127300" cy="803400"/>
            </a:xfrm>
            <a:prstGeom prst="rect">
              <a:avLst/>
            </a:prstGeom>
            <a:noFill/>
            <a:ln>
              <a:noFill/>
            </a:ln>
          </p:spPr>
          <p:txBody>
            <a:bodyPr anchorCtr="0" anchor="ctr" bIns="91425" lIns="91425" spcFirstLastPara="1" rIns="91425" wrap="square" tIns="91425">
              <a:spAutoFit/>
            </a:bodyPr>
            <a:lstStyle/>
            <a:p>
              <a:pPr indent="0" lvl="0" marL="0" rtl="0" algn="ctr">
                <a:lnSpc>
                  <a:spcPct val="115000"/>
                </a:lnSpc>
                <a:spcBef>
                  <a:spcPts val="0"/>
                </a:spcBef>
                <a:spcAft>
                  <a:spcPts val="0"/>
                </a:spcAft>
                <a:buNone/>
              </a:pPr>
              <a:r>
                <a:rPr b="1" lang="en" sz="1200">
                  <a:latin typeface="Roboto"/>
                  <a:ea typeface="Roboto"/>
                  <a:cs typeface="Roboto"/>
                  <a:sym typeface="Roboto"/>
                </a:rPr>
                <a:t>Best 5 papers</a:t>
              </a:r>
              <a:endParaRPr b="1" sz="1200">
                <a:latin typeface="Roboto"/>
                <a:ea typeface="Roboto"/>
                <a:cs typeface="Roboto"/>
                <a:sym typeface="Roboto"/>
              </a:endParaRPr>
            </a:p>
            <a:p>
              <a:pPr indent="0" lvl="0" marL="0" rtl="0" algn="ctr">
                <a:lnSpc>
                  <a:spcPct val="115000"/>
                </a:lnSpc>
                <a:spcBef>
                  <a:spcPts val="0"/>
                </a:spcBef>
                <a:spcAft>
                  <a:spcPts val="0"/>
                </a:spcAft>
                <a:buNone/>
              </a:pPr>
              <a:r>
                <a:rPr lang="en" sz="800">
                  <a:latin typeface="Roboto"/>
                  <a:ea typeface="Roboto"/>
                  <a:cs typeface="Roboto"/>
                  <a:sym typeface="Roboto"/>
                </a:rPr>
                <a:t>Based on </a:t>
              </a:r>
              <a:r>
                <a:rPr lang="en" sz="800">
                  <a:latin typeface="Roboto"/>
                  <a:ea typeface="Roboto"/>
                  <a:cs typeface="Roboto"/>
                  <a:sym typeface="Roboto"/>
                </a:rPr>
                <a:t>evaluation</a:t>
              </a:r>
              <a:r>
                <a:rPr lang="en" sz="800">
                  <a:latin typeface="Roboto"/>
                  <a:ea typeface="Roboto"/>
                  <a:cs typeface="Roboto"/>
                  <a:sym typeface="Roboto"/>
                </a:rPr>
                <a:t> metrics such as sensitivity, accuracy and recall, number of people and dataset size</a:t>
              </a:r>
              <a:endParaRPr sz="800">
                <a:latin typeface="Roboto"/>
                <a:ea typeface="Roboto"/>
                <a:cs typeface="Roboto"/>
                <a:sym typeface="Roboto"/>
              </a:endParaRPr>
            </a:p>
          </p:txBody>
        </p:sp>
      </p:grpSp>
      <p:grpSp>
        <p:nvGrpSpPr>
          <p:cNvPr id="263" name="Google Shape;263;p26"/>
          <p:cNvGrpSpPr/>
          <p:nvPr/>
        </p:nvGrpSpPr>
        <p:grpSpPr>
          <a:xfrm>
            <a:off x="5374762" y="1626727"/>
            <a:ext cx="3286704" cy="585000"/>
            <a:chOff x="5064450" y="2086419"/>
            <a:chExt cx="3286704" cy="585000"/>
          </a:xfrm>
        </p:grpSpPr>
        <p:cxnSp>
          <p:nvCxnSpPr>
            <p:cNvPr id="264" name="Google Shape;264;p26"/>
            <p:cNvCxnSpPr/>
            <p:nvPr/>
          </p:nvCxnSpPr>
          <p:spPr>
            <a:xfrm>
              <a:off x="5064450" y="2460069"/>
              <a:ext cx="1119000" cy="0"/>
            </a:xfrm>
            <a:prstGeom prst="straightConnector1">
              <a:avLst/>
            </a:prstGeom>
            <a:noFill/>
            <a:ln cap="flat" cmpd="sng" w="9525">
              <a:solidFill>
                <a:srgbClr val="BDBDBD"/>
              </a:solidFill>
              <a:prstDash val="solid"/>
              <a:round/>
              <a:headEnd len="sm" w="sm" type="none"/>
              <a:tailEnd len="sm" w="sm" type="none"/>
            </a:ln>
          </p:spPr>
        </p:cxnSp>
        <p:sp>
          <p:nvSpPr>
            <p:cNvPr id="265" name="Google Shape;265;p26"/>
            <p:cNvSpPr/>
            <p:nvPr/>
          </p:nvSpPr>
          <p:spPr>
            <a:xfrm>
              <a:off x="6014671" y="2353882"/>
              <a:ext cx="198600" cy="198300"/>
            </a:xfrm>
            <a:prstGeom prst="ellipse">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txBox="1"/>
            <p:nvPr/>
          </p:nvSpPr>
          <p:spPr>
            <a:xfrm>
              <a:off x="5991690" y="2295028"/>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a:solidFill>
                  <a:srgbClr val="FFFFFF"/>
                </a:solidFill>
              </a:endParaRPr>
            </a:p>
          </p:txBody>
        </p:sp>
        <p:sp>
          <p:nvSpPr>
            <p:cNvPr id="267" name="Google Shape;267;p26"/>
            <p:cNvSpPr txBox="1"/>
            <p:nvPr/>
          </p:nvSpPr>
          <p:spPr>
            <a:xfrm>
              <a:off x="6223854" y="2086419"/>
              <a:ext cx="2127300" cy="585000"/>
            </a:xfrm>
            <a:prstGeom prst="rect">
              <a:avLst/>
            </a:prstGeom>
            <a:noFill/>
            <a:ln>
              <a:noFill/>
            </a:ln>
          </p:spPr>
          <p:txBody>
            <a:bodyPr anchorCtr="0" anchor="ctr" bIns="91425" lIns="91425" spcFirstLastPara="1" rIns="91425" wrap="square" tIns="91425">
              <a:spAutoFit/>
            </a:bodyPr>
            <a:lstStyle/>
            <a:p>
              <a:pPr indent="0" lvl="0" marL="0" rtl="0" algn="ctr">
                <a:lnSpc>
                  <a:spcPct val="150000"/>
                </a:lnSpc>
                <a:spcBef>
                  <a:spcPts val="0"/>
                </a:spcBef>
                <a:spcAft>
                  <a:spcPts val="0"/>
                </a:spcAft>
                <a:buNone/>
              </a:pPr>
              <a:r>
                <a:rPr b="1" lang="en" sz="1200">
                  <a:latin typeface="Roboto"/>
                  <a:ea typeface="Roboto"/>
                  <a:cs typeface="Roboto"/>
                  <a:sym typeface="Roboto"/>
                </a:rPr>
                <a:t>Reading abstracts</a:t>
              </a:r>
              <a:endParaRPr b="1" sz="800">
                <a:latin typeface="Roboto"/>
                <a:ea typeface="Roboto"/>
                <a:cs typeface="Roboto"/>
                <a:sym typeface="Roboto"/>
              </a:endParaRPr>
            </a:p>
            <a:p>
              <a:pPr indent="0" lvl="0" marL="0" rtl="0" algn="ctr">
                <a:lnSpc>
                  <a:spcPct val="115000"/>
                </a:lnSpc>
                <a:spcBef>
                  <a:spcPts val="0"/>
                </a:spcBef>
                <a:spcAft>
                  <a:spcPts val="0"/>
                </a:spcAft>
                <a:buNone/>
              </a:pPr>
              <a:r>
                <a:rPr b="1" lang="en" sz="800">
                  <a:latin typeface="Roboto"/>
                  <a:ea typeface="Roboto"/>
                  <a:cs typeface="Roboto"/>
                  <a:sym typeface="Roboto"/>
                </a:rPr>
                <a:t>Papers shortlisted - 50</a:t>
              </a:r>
              <a:endParaRPr b="1" sz="800">
                <a:latin typeface="Roboto"/>
                <a:ea typeface="Roboto"/>
                <a:cs typeface="Roboto"/>
                <a:sym typeface="Roboto"/>
              </a:endParaRPr>
            </a:p>
          </p:txBody>
        </p:sp>
      </p:grpSp>
      <p:grpSp>
        <p:nvGrpSpPr>
          <p:cNvPr id="268" name="Google Shape;268;p26"/>
          <p:cNvGrpSpPr/>
          <p:nvPr/>
        </p:nvGrpSpPr>
        <p:grpSpPr>
          <a:xfrm>
            <a:off x="5884463" y="2913823"/>
            <a:ext cx="665040" cy="312900"/>
            <a:chOff x="5574150" y="3291115"/>
            <a:chExt cx="665040" cy="312900"/>
          </a:xfrm>
        </p:grpSpPr>
        <p:cxnSp>
          <p:nvCxnSpPr>
            <p:cNvPr id="269" name="Google Shape;269;p26"/>
            <p:cNvCxnSpPr/>
            <p:nvPr/>
          </p:nvCxnSpPr>
          <p:spPr>
            <a:xfrm>
              <a:off x="5574150" y="3449448"/>
              <a:ext cx="609300" cy="0"/>
            </a:xfrm>
            <a:prstGeom prst="straightConnector1">
              <a:avLst/>
            </a:prstGeom>
            <a:noFill/>
            <a:ln cap="flat" cmpd="sng" w="9525">
              <a:solidFill>
                <a:srgbClr val="BDBDBD"/>
              </a:solidFill>
              <a:prstDash val="solid"/>
              <a:round/>
              <a:headEnd len="sm" w="sm" type="none"/>
              <a:tailEnd len="sm" w="sm" type="none"/>
            </a:ln>
          </p:spPr>
        </p:cxnSp>
        <p:sp>
          <p:nvSpPr>
            <p:cNvPr id="270" name="Google Shape;270;p26"/>
            <p:cNvSpPr/>
            <p:nvPr/>
          </p:nvSpPr>
          <p:spPr>
            <a:xfrm>
              <a:off x="6014671" y="3349032"/>
              <a:ext cx="198600" cy="198300"/>
            </a:xfrm>
            <a:prstGeom prst="ellipse">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txBox="1"/>
            <p:nvPr/>
          </p:nvSpPr>
          <p:spPr>
            <a:xfrm>
              <a:off x="5991690" y="329111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a:solidFill>
                  <a:srgbClr val="FFFFFF"/>
                </a:solidFill>
              </a:endParaRPr>
            </a:p>
          </p:txBody>
        </p:sp>
      </p:grpSp>
      <p:grpSp>
        <p:nvGrpSpPr>
          <p:cNvPr id="272" name="Google Shape;272;p26"/>
          <p:cNvGrpSpPr/>
          <p:nvPr/>
        </p:nvGrpSpPr>
        <p:grpSpPr>
          <a:xfrm>
            <a:off x="713089" y="1195055"/>
            <a:ext cx="3468724" cy="661800"/>
            <a:chOff x="744101" y="1672393"/>
            <a:chExt cx="3468724" cy="661800"/>
          </a:xfrm>
        </p:grpSpPr>
        <p:cxnSp>
          <p:nvCxnSpPr>
            <p:cNvPr id="273" name="Google Shape;273;p26"/>
            <p:cNvCxnSpPr/>
            <p:nvPr/>
          </p:nvCxnSpPr>
          <p:spPr>
            <a:xfrm rot="10800000">
              <a:off x="2921325" y="2046050"/>
              <a:ext cx="1291500" cy="0"/>
            </a:xfrm>
            <a:prstGeom prst="straightConnector1">
              <a:avLst/>
            </a:prstGeom>
            <a:noFill/>
            <a:ln cap="flat" cmpd="sng" w="9525">
              <a:solidFill>
                <a:srgbClr val="BDBDBD"/>
              </a:solidFill>
              <a:prstDash val="solid"/>
              <a:round/>
              <a:headEnd len="sm" w="sm" type="none"/>
              <a:tailEnd len="sm" w="sm" type="none"/>
            </a:ln>
          </p:spPr>
        </p:cxnSp>
        <p:sp>
          <p:nvSpPr>
            <p:cNvPr id="274" name="Google Shape;274;p26"/>
            <p:cNvSpPr/>
            <p:nvPr/>
          </p:nvSpPr>
          <p:spPr>
            <a:xfrm>
              <a:off x="2874851" y="1943786"/>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txBox="1"/>
            <p:nvPr/>
          </p:nvSpPr>
          <p:spPr>
            <a:xfrm>
              <a:off x="2849841" y="1884747"/>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4</a:t>
              </a:r>
              <a:endParaRPr>
                <a:solidFill>
                  <a:srgbClr val="FFFFFF"/>
                </a:solidFill>
              </a:endParaRPr>
            </a:p>
          </p:txBody>
        </p:sp>
        <p:sp>
          <p:nvSpPr>
            <p:cNvPr id="276" name="Google Shape;276;p26"/>
            <p:cNvSpPr txBox="1"/>
            <p:nvPr/>
          </p:nvSpPr>
          <p:spPr>
            <a:xfrm>
              <a:off x="744101" y="1672393"/>
              <a:ext cx="2127300" cy="661800"/>
            </a:xfrm>
            <a:prstGeom prst="rect">
              <a:avLst/>
            </a:prstGeom>
            <a:noFill/>
            <a:ln>
              <a:noFill/>
            </a:ln>
          </p:spPr>
          <p:txBody>
            <a:bodyPr anchorCtr="0" anchor="ctr" bIns="91425" lIns="91425" spcFirstLastPara="1" rIns="91425" wrap="square" tIns="91425">
              <a:spAutoFit/>
            </a:bodyPr>
            <a:lstStyle/>
            <a:p>
              <a:pPr indent="0" lvl="0" marL="0" rtl="0" algn="ctr">
                <a:lnSpc>
                  <a:spcPct val="115000"/>
                </a:lnSpc>
                <a:spcBef>
                  <a:spcPts val="0"/>
                </a:spcBef>
                <a:spcAft>
                  <a:spcPts val="0"/>
                </a:spcAft>
                <a:buNone/>
              </a:pPr>
              <a:r>
                <a:rPr b="1" lang="en" sz="1200">
                  <a:latin typeface="Roboto"/>
                  <a:ea typeface="Roboto"/>
                  <a:cs typeface="Roboto"/>
                  <a:sym typeface="Roboto"/>
                </a:rPr>
                <a:t>Reading full paper</a:t>
              </a:r>
              <a:endParaRPr b="1" sz="1200">
                <a:latin typeface="Roboto"/>
                <a:ea typeface="Roboto"/>
                <a:cs typeface="Roboto"/>
                <a:sym typeface="Roboto"/>
              </a:endParaRPr>
            </a:p>
            <a:p>
              <a:pPr indent="0" lvl="0" marL="0" rtl="0" algn="ctr">
                <a:lnSpc>
                  <a:spcPct val="115000"/>
                </a:lnSpc>
                <a:spcBef>
                  <a:spcPts val="0"/>
                </a:spcBef>
                <a:spcAft>
                  <a:spcPts val="1600"/>
                </a:spcAft>
                <a:buNone/>
              </a:pPr>
              <a:r>
                <a:rPr lang="en" sz="800">
                  <a:latin typeface="Roboto"/>
                  <a:ea typeface="Roboto"/>
                  <a:cs typeface="Roboto"/>
                  <a:sym typeface="Roboto"/>
                </a:rPr>
                <a:t>Going in-depth of 50 shortlisted papers to decide the best 5 papers</a:t>
              </a:r>
              <a:endParaRPr b="1" sz="800">
                <a:latin typeface="Roboto"/>
                <a:ea typeface="Roboto"/>
                <a:cs typeface="Roboto"/>
                <a:sym typeface="Roboto"/>
              </a:endParaRPr>
            </a:p>
          </p:txBody>
        </p:sp>
      </p:grpSp>
      <p:grpSp>
        <p:nvGrpSpPr>
          <p:cNvPr id="277" name="Google Shape;277;p26"/>
          <p:cNvGrpSpPr/>
          <p:nvPr/>
        </p:nvGrpSpPr>
        <p:grpSpPr>
          <a:xfrm>
            <a:off x="2818828" y="2329817"/>
            <a:ext cx="915954" cy="312900"/>
            <a:chOff x="2849841" y="2724795"/>
            <a:chExt cx="915954" cy="312900"/>
          </a:xfrm>
        </p:grpSpPr>
        <p:cxnSp>
          <p:nvCxnSpPr>
            <p:cNvPr id="278" name="Google Shape;278;p26"/>
            <p:cNvCxnSpPr/>
            <p:nvPr/>
          </p:nvCxnSpPr>
          <p:spPr>
            <a:xfrm rot="10800000">
              <a:off x="2915895" y="2881250"/>
              <a:ext cx="849900" cy="0"/>
            </a:xfrm>
            <a:prstGeom prst="straightConnector1">
              <a:avLst/>
            </a:prstGeom>
            <a:noFill/>
            <a:ln cap="flat" cmpd="sng" w="9525">
              <a:solidFill>
                <a:srgbClr val="BDBDBD"/>
              </a:solidFill>
              <a:prstDash val="solid"/>
              <a:round/>
              <a:headEnd len="sm" w="sm" type="none"/>
              <a:tailEnd len="sm" w="sm" type="none"/>
            </a:ln>
          </p:spPr>
        </p:cxnSp>
        <p:sp>
          <p:nvSpPr>
            <p:cNvPr id="279" name="Google Shape;279;p26"/>
            <p:cNvSpPr/>
            <p:nvPr/>
          </p:nvSpPr>
          <p:spPr>
            <a:xfrm>
              <a:off x="2874851" y="2780836"/>
              <a:ext cx="198600" cy="198300"/>
            </a:xfrm>
            <a:prstGeom prst="ellipse">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txBox="1"/>
            <p:nvPr/>
          </p:nvSpPr>
          <p:spPr>
            <a:xfrm>
              <a:off x="2849841" y="272479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a:solidFill>
                  <a:srgbClr val="FFFFFF"/>
                </a:solidFill>
              </a:endParaRPr>
            </a:p>
          </p:txBody>
        </p:sp>
      </p:grpSp>
      <p:grpSp>
        <p:nvGrpSpPr>
          <p:cNvPr id="281" name="Google Shape;281;p26"/>
          <p:cNvGrpSpPr/>
          <p:nvPr/>
        </p:nvGrpSpPr>
        <p:grpSpPr>
          <a:xfrm>
            <a:off x="2926796" y="818764"/>
            <a:ext cx="3509178" cy="3257208"/>
            <a:chOff x="3318063" y="1368287"/>
            <a:chExt cx="2408000" cy="2993482"/>
          </a:xfrm>
        </p:grpSpPr>
        <p:sp>
          <p:nvSpPr>
            <p:cNvPr id="282" name="Google Shape;282;p26"/>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83" name="Google Shape;283;p26"/>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551561"/>
            </a:solidFill>
            <a:ln>
              <a:noFill/>
            </a:ln>
          </p:spPr>
        </p:sp>
        <p:sp>
          <p:nvSpPr>
            <p:cNvPr id="284" name="Google Shape;284;p26"/>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9225A5"/>
            </a:solidFill>
            <a:ln>
              <a:noFill/>
            </a:ln>
          </p:spPr>
        </p:sp>
        <p:sp>
          <p:nvSpPr>
            <p:cNvPr id="285" name="Google Shape;285;p26"/>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86" name="Google Shape;286;p26"/>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287" name="Google Shape;287;p26"/>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88" name="Google Shape;288;p26"/>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89" name="Google Shape;289;p26"/>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551561"/>
            </a:solidFill>
            <a:ln>
              <a:noFill/>
            </a:ln>
          </p:spPr>
        </p:sp>
        <p:sp>
          <p:nvSpPr>
            <p:cNvPr id="290" name="Google Shape;290;p26"/>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291" name="Google Shape;291;p26"/>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292" name="Google Shape;292;p26"/>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551561"/>
            </a:solidFill>
            <a:ln>
              <a:noFill/>
            </a:ln>
          </p:spPr>
        </p:sp>
        <p:sp>
          <p:nvSpPr>
            <p:cNvPr id="293" name="Google Shape;293;p26"/>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701C7F"/>
            </a:solidFill>
            <a:ln>
              <a:noFill/>
            </a:ln>
          </p:spPr>
        </p:sp>
        <p:sp>
          <p:nvSpPr>
            <p:cNvPr id="294" name="Google Shape;294;p26"/>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551561"/>
            </a:solidFill>
            <a:ln>
              <a:noFill/>
            </a:ln>
          </p:spPr>
        </p:sp>
        <p:sp>
          <p:nvSpPr>
            <p:cNvPr id="295" name="Google Shape;295;p26"/>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701C7F"/>
            </a:solidFill>
            <a:ln>
              <a:noFill/>
            </a:ln>
          </p:spPr>
        </p:sp>
        <p:sp>
          <p:nvSpPr>
            <p:cNvPr id="296" name="Google Shape;296;p26"/>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551561"/>
            </a:solidFill>
            <a:ln>
              <a:noFill/>
            </a:ln>
          </p:spPr>
        </p:sp>
        <p:sp>
          <p:nvSpPr>
            <p:cNvPr id="297" name="Google Shape;297;p26"/>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761E86"/>
            </a:solidFill>
            <a:ln>
              <a:noFill/>
            </a:ln>
          </p:spPr>
        </p:sp>
        <p:sp>
          <p:nvSpPr>
            <p:cNvPr id="298" name="Google Shape;298;p26"/>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7F2090"/>
            </a:solidFill>
            <a:ln>
              <a:noFill/>
            </a:ln>
          </p:spPr>
        </p:sp>
      </p:grpSp>
      <p:sp>
        <p:nvSpPr>
          <p:cNvPr id="299" name="Google Shape;299;p26"/>
          <p:cNvSpPr txBox="1"/>
          <p:nvPr/>
        </p:nvSpPr>
        <p:spPr>
          <a:xfrm>
            <a:off x="6584265" y="2559567"/>
            <a:ext cx="2077200" cy="1847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200">
                <a:latin typeface="Roboto"/>
                <a:ea typeface="Roboto"/>
                <a:cs typeface="Roboto"/>
                <a:sym typeface="Roboto"/>
              </a:rPr>
              <a:t>Total Papers</a:t>
            </a:r>
            <a:endParaRPr b="1" sz="12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S</a:t>
            </a:r>
            <a:r>
              <a:rPr lang="en" sz="800">
                <a:latin typeface="Roboto"/>
                <a:ea typeface="Roboto"/>
                <a:cs typeface="Roboto"/>
                <a:sym typeface="Roboto"/>
              </a:rPr>
              <a:t>ources </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google scholar</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pubmed </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scopus.</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Keywords</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a:t>
            </a:r>
            <a:r>
              <a:rPr lang="en" sz="800">
                <a:latin typeface="Roboto"/>
                <a:ea typeface="Roboto"/>
                <a:cs typeface="Roboto"/>
                <a:sym typeface="Roboto"/>
              </a:rPr>
              <a:t>non-invasive”</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a:t>
            </a:r>
            <a:r>
              <a:rPr lang="en" sz="800">
                <a:latin typeface="Roboto"/>
                <a:ea typeface="Roboto"/>
                <a:cs typeface="Roboto"/>
                <a:sym typeface="Roboto"/>
              </a:rPr>
              <a:t>a</a:t>
            </a:r>
            <a:r>
              <a:rPr lang="en" sz="800">
                <a:latin typeface="Roboto"/>
                <a:ea typeface="Roboto"/>
                <a:cs typeface="Roboto"/>
                <a:sym typeface="Roboto"/>
              </a:rPr>
              <a:t>nemia”</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“automated screening”</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a:t>
            </a:r>
            <a:r>
              <a:rPr lang="en" sz="800">
                <a:latin typeface="Roboto"/>
                <a:ea typeface="Roboto"/>
                <a:cs typeface="Roboto"/>
                <a:sym typeface="Roboto"/>
              </a:rPr>
              <a:t>s</a:t>
            </a:r>
            <a:r>
              <a:rPr lang="en" sz="800">
                <a:latin typeface="Roboto"/>
                <a:ea typeface="Roboto"/>
                <a:cs typeface="Roboto"/>
                <a:sym typeface="Roboto"/>
              </a:rPr>
              <a:t>martphone”</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“hemoglobin measurement”</a:t>
            </a:r>
            <a:endParaRPr sz="800">
              <a:latin typeface="Roboto"/>
              <a:ea typeface="Roboto"/>
              <a:cs typeface="Roboto"/>
              <a:sym typeface="Roboto"/>
            </a:endParaRPr>
          </a:p>
          <a:p>
            <a:pPr indent="0" lvl="0" marL="457200" rtl="0" algn="l">
              <a:spcBef>
                <a:spcPts val="0"/>
              </a:spcBef>
              <a:spcAft>
                <a:spcPts val="0"/>
              </a:spcAft>
              <a:buNone/>
            </a:pPr>
            <a:r>
              <a:t/>
            </a:r>
            <a:endParaRPr sz="800">
              <a:latin typeface="Roboto"/>
              <a:ea typeface="Roboto"/>
              <a:cs typeface="Roboto"/>
              <a:sym typeface="Roboto"/>
            </a:endParaRPr>
          </a:p>
          <a:p>
            <a:pPr indent="0" lvl="0" marL="457200" rtl="0" algn="l">
              <a:spcBef>
                <a:spcPts val="0"/>
              </a:spcBef>
              <a:spcAft>
                <a:spcPts val="0"/>
              </a:spcAft>
              <a:buNone/>
            </a:pPr>
            <a:r>
              <a:rPr b="1" lang="en" sz="800">
                <a:latin typeface="Roboto"/>
                <a:ea typeface="Roboto"/>
                <a:cs typeface="Roboto"/>
                <a:sym typeface="Roboto"/>
              </a:rPr>
              <a:t>Total - 600 (approx)</a:t>
            </a:r>
            <a:endParaRPr b="1" sz="800">
              <a:latin typeface="Roboto"/>
              <a:ea typeface="Roboto"/>
              <a:cs typeface="Roboto"/>
              <a:sym typeface="Roboto"/>
            </a:endParaRPr>
          </a:p>
        </p:txBody>
      </p:sp>
      <p:sp>
        <p:nvSpPr>
          <p:cNvPr id="300" name="Google Shape;300;p26"/>
          <p:cNvSpPr txBox="1"/>
          <p:nvPr/>
        </p:nvSpPr>
        <p:spPr>
          <a:xfrm flipH="1">
            <a:off x="741629" y="1942367"/>
            <a:ext cx="2077200" cy="1806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200">
                <a:latin typeface="Roboto"/>
                <a:ea typeface="Roboto"/>
                <a:cs typeface="Roboto"/>
                <a:sym typeface="Roboto"/>
              </a:rPr>
              <a:t>Reading titles</a:t>
            </a:r>
            <a:endParaRPr b="1" sz="12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P</a:t>
            </a:r>
            <a:r>
              <a:rPr lang="en" sz="800">
                <a:latin typeface="Roboto"/>
                <a:ea typeface="Roboto"/>
                <a:cs typeface="Roboto"/>
                <a:sym typeface="Roboto"/>
              </a:rPr>
              <a:t>apers removed </a:t>
            </a:r>
            <a:r>
              <a:rPr lang="en" sz="800">
                <a:latin typeface="Roboto"/>
                <a:ea typeface="Roboto"/>
                <a:cs typeface="Roboto"/>
                <a:sym typeface="Roboto"/>
              </a:rPr>
              <a:t>contained</a:t>
            </a:r>
            <a:r>
              <a:rPr lang="en" sz="800">
                <a:latin typeface="Roboto"/>
                <a:ea typeface="Roboto"/>
                <a:cs typeface="Roboto"/>
                <a:sym typeface="Roboto"/>
              </a:rPr>
              <a:t> a subset of following keywords</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Use of PPG signals</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Validation of devices like Masimo Radical-7 SpHb Station</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solidFill>
                  <a:schemeClr val="dk1"/>
                </a:solidFill>
                <a:latin typeface="Roboto"/>
                <a:ea typeface="Roboto"/>
                <a:cs typeface="Roboto"/>
                <a:sym typeface="Roboto"/>
              </a:rPr>
              <a:t>Validation of </a:t>
            </a:r>
            <a:r>
              <a:rPr lang="en" sz="800">
                <a:latin typeface="Roboto"/>
                <a:ea typeface="Roboto"/>
                <a:cs typeface="Roboto"/>
                <a:sym typeface="Roboto"/>
              </a:rPr>
              <a:t>some embedded platform</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Review of hemoglobin measurement devices</a:t>
            </a:r>
            <a:endParaRPr sz="800">
              <a:latin typeface="Roboto"/>
              <a:ea typeface="Roboto"/>
              <a:cs typeface="Roboto"/>
              <a:sym typeface="Roboto"/>
            </a:endParaRPr>
          </a:p>
          <a:p>
            <a:pPr indent="0" lvl="0" marL="0" rtl="0" algn="ctr">
              <a:spcBef>
                <a:spcPts val="1600"/>
              </a:spcBef>
              <a:spcAft>
                <a:spcPts val="1600"/>
              </a:spcAft>
              <a:buNone/>
            </a:pPr>
            <a:r>
              <a:rPr b="1" lang="en" sz="800">
                <a:latin typeface="Roboto"/>
                <a:ea typeface="Roboto"/>
                <a:cs typeface="Roboto"/>
                <a:sym typeface="Roboto"/>
              </a:rPr>
              <a:t>Total papers left - 100 (approx)</a:t>
            </a:r>
            <a:endParaRPr b="1" sz="800">
              <a:latin typeface="Roboto"/>
              <a:ea typeface="Roboto"/>
              <a:cs typeface="Roboto"/>
              <a:sym typeface="Roboto"/>
            </a:endParaRPr>
          </a:p>
        </p:txBody>
      </p:sp>
      <p:sp>
        <p:nvSpPr>
          <p:cNvPr id="301" name="Google Shape;301;p26"/>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Methodology for Literature Review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7"/>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Questions</a:t>
            </a:r>
            <a:endParaRPr/>
          </a:p>
        </p:txBody>
      </p:sp>
      <p:pic>
        <p:nvPicPr>
          <p:cNvPr id="307" name="Google Shape;307;p27"/>
          <p:cNvPicPr preferRelativeResize="0"/>
          <p:nvPr/>
        </p:nvPicPr>
        <p:blipFill>
          <a:blip r:embed="rId3">
            <a:alphaModFix/>
          </a:blip>
          <a:stretch>
            <a:fillRect/>
          </a:stretch>
        </p:blipFill>
        <p:spPr>
          <a:xfrm>
            <a:off x="7386525" y="157075"/>
            <a:ext cx="1275025" cy="414525"/>
          </a:xfrm>
          <a:prstGeom prst="rect">
            <a:avLst/>
          </a:prstGeom>
          <a:noFill/>
          <a:ln>
            <a:noFill/>
          </a:ln>
        </p:spPr>
      </p:pic>
      <p:sp>
        <p:nvSpPr>
          <p:cNvPr id="308" name="Google Shape;308;p27"/>
          <p:cNvSpPr txBox="1"/>
          <p:nvPr/>
        </p:nvSpPr>
        <p:spPr>
          <a:xfrm>
            <a:off x="713100" y="940050"/>
            <a:ext cx="67392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Clr>
                <a:srgbClr val="000000"/>
              </a:buClr>
              <a:buSzPts val="1200"/>
              <a:buAutoNum type="arabicPeriod"/>
            </a:pPr>
            <a:r>
              <a:rPr lang="en" sz="1200">
                <a:solidFill>
                  <a:srgbClr val="000000"/>
                </a:solidFill>
              </a:rPr>
              <a:t>What prior work existed before using smartphone images?</a:t>
            </a:r>
            <a:endParaRPr sz="1200">
              <a:solidFill>
                <a:srgbClr val="000000"/>
              </a:solidFill>
            </a:endParaRPr>
          </a:p>
        </p:txBody>
      </p:sp>
      <p:pic>
        <p:nvPicPr>
          <p:cNvPr id="309" name="Google Shape;309;p27"/>
          <p:cNvPicPr preferRelativeResize="0"/>
          <p:nvPr/>
        </p:nvPicPr>
        <p:blipFill>
          <a:blip r:embed="rId4">
            <a:alphaModFix/>
          </a:blip>
          <a:stretch>
            <a:fillRect/>
          </a:stretch>
        </p:blipFill>
        <p:spPr>
          <a:xfrm>
            <a:off x="322850" y="2892600"/>
            <a:ext cx="2413476" cy="1357574"/>
          </a:xfrm>
          <a:prstGeom prst="rect">
            <a:avLst/>
          </a:prstGeom>
          <a:noFill/>
          <a:ln>
            <a:noFill/>
          </a:ln>
        </p:spPr>
      </p:pic>
      <p:sp>
        <p:nvSpPr>
          <p:cNvPr id="310" name="Google Shape;310;p27"/>
          <p:cNvSpPr txBox="1"/>
          <p:nvPr/>
        </p:nvSpPr>
        <p:spPr>
          <a:xfrm>
            <a:off x="931988" y="4250175"/>
            <a:ext cx="119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5"/>
              </a:rPr>
              <a:t>healthcareradius.in</a:t>
            </a:r>
            <a:endParaRPr sz="900"/>
          </a:p>
        </p:txBody>
      </p:sp>
      <p:pic>
        <p:nvPicPr>
          <p:cNvPr id="311" name="Google Shape;311;p27"/>
          <p:cNvPicPr preferRelativeResize="0"/>
          <p:nvPr/>
        </p:nvPicPr>
        <p:blipFill>
          <a:blip r:embed="rId6">
            <a:alphaModFix/>
          </a:blip>
          <a:stretch>
            <a:fillRect/>
          </a:stretch>
        </p:blipFill>
        <p:spPr>
          <a:xfrm>
            <a:off x="3289775" y="2832638"/>
            <a:ext cx="2100367" cy="1477500"/>
          </a:xfrm>
          <a:prstGeom prst="rect">
            <a:avLst/>
          </a:prstGeom>
          <a:noFill/>
          <a:ln>
            <a:noFill/>
          </a:ln>
        </p:spPr>
      </p:pic>
      <p:sp>
        <p:nvSpPr>
          <p:cNvPr id="312" name="Google Shape;312;p27"/>
          <p:cNvSpPr txBox="1"/>
          <p:nvPr/>
        </p:nvSpPr>
        <p:spPr>
          <a:xfrm>
            <a:off x="3702450" y="4310150"/>
            <a:ext cx="1275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7"/>
              </a:rPr>
              <a:t>medicalxpress.com</a:t>
            </a:r>
            <a:endParaRPr sz="900"/>
          </a:p>
        </p:txBody>
      </p:sp>
      <p:pic>
        <p:nvPicPr>
          <p:cNvPr id="313" name="Google Shape;313;p27"/>
          <p:cNvPicPr preferRelativeResize="0"/>
          <p:nvPr/>
        </p:nvPicPr>
        <p:blipFill>
          <a:blip r:embed="rId8">
            <a:alphaModFix/>
          </a:blip>
          <a:stretch>
            <a:fillRect/>
          </a:stretch>
        </p:blipFill>
        <p:spPr>
          <a:xfrm>
            <a:off x="5773199" y="2685450"/>
            <a:ext cx="2888349" cy="1624705"/>
          </a:xfrm>
          <a:prstGeom prst="rect">
            <a:avLst/>
          </a:prstGeom>
          <a:noFill/>
          <a:ln>
            <a:noFill/>
          </a:ln>
        </p:spPr>
      </p:pic>
      <p:sp>
        <p:nvSpPr>
          <p:cNvPr id="314" name="Google Shape;314;p27"/>
          <p:cNvSpPr txBox="1"/>
          <p:nvPr/>
        </p:nvSpPr>
        <p:spPr>
          <a:xfrm>
            <a:off x="6751325" y="4310150"/>
            <a:ext cx="932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9"/>
              </a:rPr>
              <a:t>newatlas.com</a:t>
            </a:r>
            <a:endParaRPr sz="900"/>
          </a:p>
        </p:txBody>
      </p:sp>
      <p:sp>
        <p:nvSpPr>
          <p:cNvPr id="315" name="Google Shape;315;p27"/>
          <p:cNvSpPr txBox="1"/>
          <p:nvPr/>
        </p:nvSpPr>
        <p:spPr>
          <a:xfrm>
            <a:off x="713100" y="940050"/>
            <a:ext cx="6739200" cy="1477500"/>
          </a:xfrm>
          <a:prstGeom prst="rect">
            <a:avLst/>
          </a:prstGeom>
          <a:noFill/>
          <a:ln>
            <a:noFill/>
          </a:ln>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Clr>
                <a:srgbClr val="000000"/>
              </a:buClr>
              <a:buSzPts val="1200"/>
              <a:buAutoNum type="arabicPeriod"/>
            </a:pPr>
            <a:r>
              <a:rPr lang="en" sz="1200">
                <a:solidFill>
                  <a:srgbClr val="000000"/>
                </a:solidFill>
              </a:rPr>
              <a:t>What prior work existed before using smartphone images?</a:t>
            </a:r>
            <a:endParaRPr sz="1200">
              <a:solidFill>
                <a:srgbClr val="000000"/>
              </a:solidFill>
            </a:endParaRPr>
          </a:p>
          <a:p>
            <a:pPr indent="-304800" lvl="0" marL="457200" rtl="0" algn="l">
              <a:lnSpc>
                <a:spcPct val="200000"/>
              </a:lnSpc>
              <a:spcBef>
                <a:spcPts val="0"/>
              </a:spcBef>
              <a:spcAft>
                <a:spcPts val="0"/>
              </a:spcAft>
              <a:buClr>
                <a:srgbClr val="000000"/>
              </a:buClr>
              <a:buSzPts val="1200"/>
              <a:buAutoNum type="arabicPeriod"/>
            </a:pPr>
            <a:r>
              <a:rPr lang="en" sz="1200">
                <a:solidFill>
                  <a:srgbClr val="000000"/>
                </a:solidFill>
              </a:rPr>
              <a:t>What are the advantages and limitations of using smartphone images over PPG signals?</a:t>
            </a:r>
            <a:endParaRPr sz="1200">
              <a:solidFill>
                <a:srgbClr val="000000"/>
              </a:solidFill>
            </a:endParaRPr>
          </a:p>
          <a:p>
            <a:pPr indent="-304800" lvl="0" marL="457200" rtl="0" algn="l">
              <a:lnSpc>
                <a:spcPct val="200000"/>
              </a:lnSpc>
              <a:spcBef>
                <a:spcPts val="0"/>
              </a:spcBef>
              <a:spcAft>
                <a:spcPts val="0"/>
              </a:spcAft>
              <a:buClr>
                <a:srgbClr val="000000"/>
              </a:buClr>
              <a:buSzPts val="1200"/>
              <a:buAutoNum type="arabicPeriod"/>
            </a:pPr>
            <a:r>
              <a:rPr lang="en" sz="1200">
                <a:solidFill>
                  <a:srgbClr val="000000"/>
                </a:solidFill>
              </a:rPr>
              <a:t>What prior work exists using smartphone images?</a:t>
            </a:r>
            <a:endParaRPr sz="1200">
              <a:solidFill>
                <a:srgbClr val="000000"/>
              </a:solidFill>
            </a:endParaRPr>
          </a:p>
          <a:p>
            <a:pPr indent="-304800" lvl="0" marL="457200" rtl="0" algn="l">
              <a:lnSpc>
                <a:spcPct val="200000"/>
              </a:lnSpc>
              <a:spcBef>
                <a:spcPts val="0"/>
              </a:spcBef>
              <a:spcAft>
                <a:spcPts val="0"/>
              </a:spcAft>
              <a:buClr>
                <a:srgbClr val="000000"/>
              </a:buClr>
              <a:buSzPts val="1200"/>
              <a:buAutoNum type="arabicPeriod"/>
            </a:pPr>
            <a:r>
              <a:rPr lang="en" sz="1200">
                <a:solidFill>
                  <a:srgbClr val="000000"/>
                </a:solidFill>
              </a:rPr>
              <a:t>Which body location is best for determining pallor via smartphone image?</a:t>
            </a:r>
            <a:endParaRPr sz="12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8"/>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Answers to Key Questions</a:t>
            </a:r>
            <a:endParaRPr/>
          </a:p>
        </p:txBody>
      </p:sp>
      <p:sp>
        <p:nvSpPr>
          <p:cNvPr id="321" name="Google Shape;321;p28"/>
          <p:cNvSpPr txBox="1"/>
          <p:nvPr>
            <p:ph idx="1" type="body"/>
          </p:nvPr>
        </p:nvSpPr>
        <p:spPr>
          <a:xfrm>
            <a:off x="713100" y="672150"/>
            <a:ext cx="7717800" cy="1708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500"/>
              <a:t>1.    What prior work existed before using smartphone images?</a:t>
            </a:r>
            <a:endParaRPr sz="1500"/>
          </a:p>
          <a:p>
            <a:pPr indent="0" lvl="0" marL="0" rtl="0" algn="l">
              <a:spcBef>
                <a:spcPts val="0"/>
              </a:spcBef>
              <a:spcAft>
                <a:spcPts val="0"/>
              </a:spcAft>
              <a:buNone/>
            </a:pPr>
            <a:r>
              <a:t/>
            </a:r>
            <a:endParaRPr/>
          </a:p>
          <a:p>
            <a:pPr indent="0" lvl="0" marL="0" rtl="0" algn="l">
              <a:spcBef>
                <a:spcPts val="0"/>
              </a:spcBef>
              <a:spcAft>
                <a:spcPts val="0"/>
              </a:spcAft>
              <a:buNone/>
            </a:pPr>
            <a:r>
              <a:rPr lang="en"/>
              <a:t>Before 2019 </a:t>
            </a:r>
            <a:endParaRPr/>
          </a:p>
          <a:p>
            <a:pPr indent="-304800" lvl="0" marL="457200" rtl="0" algn="l">
              <a:spcBef>
                <a:spcPts val="0"/>
              </a:spcBef>
              <a:spcAft>
                <a:spcPts val="0"/>
              </a:spcAft>
              <a:buSzPts val="1200"/>
              <a:buChar char="●"/>
            </a:pPr>
            <a:r>
              <a:rPr lang="en"/>
              <a:t>Research was focused on using PPG signals </a:t>
            </a:r>
            <a:endParaRPr/>
          </a:p>
          <a:p>
            <a:pPr indent="-304800" lvl="0" marL="457200" rtl="0" algn="l">
              <a:spcBef>
                <a:spcPts val="0"/>
              </a:spcBef>
              <a:spcAft>
                <a:spcPts val="0"/>
              </a:spcAft>
              <a:buSzPts val="1200"/>
              <a:buChar char="●"/>
            </a:pPr>
            <a:r>
              <a:rPr lang="en"/>
              <a:t>Devices </a:t>
            </a:r>
            <a:endParaRPr/>
          </a:p>
          <a:p>
            <a:pPr indent="-304800" lvl="1" marL="914400" rtl="0" algn="l">
              <a:spcBef>
                <a:spcPts val="0"/>
              </a:spcBef>
              <a:spcAft>
                <a:spcPts val="0"/>
              </a:spcAft>
              <a:buSzPts val="1200"/>
              <a:buChar char="○"/>
            </a:pPr>
            <a:r>
              <a:rPr lang="en"/>
              <a:t>NBM-200 </a:t>
            </a:r>
            <a:endParaRPr/>
          </a:p>
          <a:p>
            <a:pPr indent="-304800" lvl="1" marL="914400" rtl="0" algn="l">
              <a:spcBef>
                <a:spcPts val="0"/>
              </a:spcBef>
              <a:spcAft>
                <a:spcPts val="0"/>
              </a:spcAft>
              <a:buSzPts val="1200"/>
              <a:buChar char="○"/>
            </a:pPr>
            <a:r>
              <a:rPr lang="en"/>
              <a:t>Pronto-7</a:t>
            </a:r>
            <a:endParaRPr/>
          </a:p>
          <a:p>
            <a:pPr indent="-304800" lvl="1" marL="914400" rtl="0" algn="l">
              <a:spcBef>
                <a:spcPts val="0"/>
              </a:spcBef>
              <a:spcAft>
                <a:spcPts val="0"/>
              </a:spcAft>
              <a:buSzPts val="1200"/>
              <a:buChar char="○"/>
            </a:pPr>
            <a:r>
              <a:rPr lang="en"/>
              <a:t>Haemospect</a:t>
            </a:r>
            <a:endParaRPr/>
          </a:p>
        </p:txBody>
      </p:sp>
      <p:pic>
        <p:nvPicPr>
          <p:cNvPr id="322" name="Google Shape;322;p28"/>
          <p:cNvPicPr preferRelativeResize="0"/>
          <p:nvPr/>
        </p:nvPicPr>
        <p:blipFill>
          <a:blip r:embed="rId3">
            <a:alphaModFix/>
          </a:blip>
          <a:stretch>
            <a:fillRect/>
          </a:stretch>
        </p:blipFill>
        <p:spPr>
          <a:xfrm>
            <a:off x="7386525" y="157075"/>
            <a:ext cx="1275025" cy="414525"/>
          </a:xfrm>
          <a:prstGeom prst="rect">
            <a:avLst/>
          </a:prstGeom>
          <a:noFill/>
          <a:ln>
            <a:noFill/>
          </a:ln>
        </p:spPr>
      </p:pic>
      <p:pic>
        <p:nvPicPr>
          <p:cNvPr id="323" name="Google Shape;323;p28"/>
          <p:cNvPicPr preferRelativeResize="0"/>
          <p:nvPr/>
        </p:nvPicPr>
        <p:blipFill>
          <a:blip r:embed="rId4">
            <a:alphaModFix/>
          </a:blip>
          <a:stretch>
            <a:fillRect/>
          </a:stretch>
        </p:blipFill>
        <p:spPr>
          <a:xfrm>
            <a:off x="6111500" y="2661675"/>
            <a:ext cx="1275025" cy="1916057"/>
          </a:xfrm>
          <a:prstGeom prst="rect">
            <a:avLst/>
          </a:prstGeom>
          <a:noFill/>
          <a:ln cap="flat" cmpd="sng" w="9525">
            <a:solidFill>
              <a:schemeClr val="dk2"/>
            </a:solidFill>
            <a:prstDash val="solid"/>
            <a:round/>
            <a:headEnd len="sm" w="sm" type="none"/>
            <a:tailEnd len="sm" w="sm" type="none"/>
          </a:ln>
        </p:spPr>
      </p:pic>
      <p:pic>
        <p:nvPicPr>
          <p:cNvPr id="324" name="Google Shape;324;p28"/>
          <p:cNvPicPr preferRelativeResize="0"/>
          <p:nvPr/>
        </p:nvPicPr>
        <p:blipFill>
          <a:blip r:embed="rId5">
            <a:alphaModFix/>
          </a:blip>
          <a:stretch>
            <a:fillRect/>
          </a:stretch>
        </p:blipFill>
        <p:spPr>
          <a:xfrm>
            <a:off x="4969672" y="1131325"/>
            <a:ext cx="2416850" cy="1440425"/>
          </a:xfrm>
          <a:prstGeom prst="rect">
            <a:avLst/>
          </a:prstGeom>
          <a:noFill/>
          <a:ln cap="flat" cmpd="sng" w="9525">
            <a:solidFill>
              <a:schemeClr val="dk2"/>
            </a:solidFill>
            <a:prstDash val="solid"/>
            <a:round/>
            <a:headEnd len="sm" w="sm" type="none"/>
            <a:tailEnd len="sm" w="sm" type="none"/>
          </a:ln>
        </p:spPr>
      </p:pic>
      <p:sp>
        <p:nvSpPr>
          <p:cNvPr id="325" name="Google Shape;325;p28"/>
          <p:cNvSpPr txBox="1"/>
          <p:nvPr/>
        </p:nvSpPr>
        <p:spPr>
          <a:xfrm>
            <a:off x="7470325" y="1674538"/>
            <a:ext cx="1275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NBM-200</a:t>
            </a:r>
            <a:endParaRPr sz="1300">
              <a:solidFill>
                <a:schemeClr val="dk1"/>
              </a:solidFill>
            </a:endParaRPr>
          </a:p>
        </p:txBody>
      </p:sp>
      <p:sp>
        <p:nvSpPr>
          <p:cNvPr id="326" name="Google Shape;326;p28"/>
          <p:cNvSpPr txBox="1"/>
          <p:nvPr/>
        </p:nvSpPr>
        <p:spPr>
          <a:xfrm>
            <a:off x="7547425" y="3442700"/>
            <a:ext cx="1120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 Pronto-7</a:t>
            </a:r>
            <a:endParaRPr sz="1100">
              <a:solidFill>
                <a:schemeClr val="dk1"/>
              </a:solidFill>
            </a:endParaRPr>
          </a:p>
        </p:txBody>
      </p:sp>
      <p:sp>
        <p:nvSpPr>
          <p:cNvPr id="327" name="Google Shape;327;p28"/>
          <p:cNvSpPr txBox="1"/>
          <p:nvPr/>
        </p:nvSpPr>
        <p:spPr>
          <a:xfrm>
            <a:off x="7624525" y="2410200"/>
            <a:ext cx="1120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6"/>
              </a:rPr>
              <a:t>ncbi.nlm.nih.gov</a:t>
            </a:r>
            <a:endParaRPr sz="900"/>
          </a:p>
        </p:txBody>
      </p:sp>
      <p:sp>
        <p:nvSpPr>
          <p:cNvPr id="328" name="Google Shape;328;p28"/>
          <p:cNvSpPr txBox="1"/>
          <p:nvPr>
            <p:ph idx="1" type="body"/>
          </p:nvPr>
        </p:nvSpPr>
        <p:spPr>
          <a:xfrm>
            <a:off x="713100" y="2380650"/>
            <a:ext cx="4976400" cy="2031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Research focus </a:t>
            </a:r>
            <a:endParaRPr/>
          </a:p>
          <a:p>
            <a:pPr indent="-304800" lvl="0" marL="457200" rtl="0" algn="l">
              <a:spcBef>
                <a:spcPts val="0"/>
              </a:spcBef>
              <a:spcAft>
                <a:spcPts val="0"/>
              </a:spcAft>
              <a:buSzPts val="1200"/>
              <a:buChar char="●"/>
            </a:pPr>
            <a:r>
              <a:rPr lang="en"/>
              <a:t>Validation of above in various medical cases </a:t>
            </a:r>
            <a:endParaRPr/>
          </a:p>
          <a:p>
            <a:pPr indent="-304800" lvl="0" marL="457200" rtl="0" algn="l">
              <a:spcBef>
                <a:spcPts val="0"/>
              </a:spcBef>
              <a:spcAft>
                <a:spcPts val="0"/>
              </a:spcAft>
              <a:buSzPts val="1200"/>
              <a:buChar char="●"/>
            </a:pPr>
            <a:r>
              <a:rPr lang="en"/>
              <a:t>Use of ML models to determine the haemoglobin</a:t>
            </a:r>
            <a:br>
              <a:rPr lang="en"/>
            </a:br>
            <a:r>
              <a:rPr lang="en"/>
              <a:t>u</a:t>
            </a:r>
            <a:r>
              <a:rPr lang="en"/>
              <a:t>sing PPG signals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Advantages:</a:t>
            </a:r>
            <a:endParaRPr/>
          </a:p>
          <a:p>
            <a:pPr indent="-304800" lvl="0" marL="457200" rtl="0" algn="l">
              <a:spcBef>
                <a:spcPts val="0"/>
              </a:spcBef>
              <a:spcAft>
                <a:spcPts val="0"/>
              </a:spcAft>
              <a:buSzPts val="1200"/>
              <a:buChar char="●"/>
            </a:pPr>
            <a:r>
              <a:rPr lang="en"/>
              <a:t>Non-invasive</a:t>
            </a:r>
            <a:endParaRPr/>
          </a:p>
          <a:p>
            <a:pPr indent="-304800" lvl="0" marL="457200" rtl="0" algn="l">
              <a:spcBef>
                <a:spcPts val="0"/>
              </a:spcBef>
              <a:spcAft>
                <a:spcPts val="0"/>
              </a:spcAft>
              <a:buSzPts val="1200"/>
              <a:buChar char="●"/>
            </a:pPr>
            <a:r>
              <a:rPr lang="en"/>
              <a:t>Continuous</a:t>
            </a:r>
            <a:r>
              <a:rPr lang="en"/>
              <a:t> monitoring</a:t>
            </a:r>
            <a:endParaRPr/>
          </a:p>
          <a:p>
            <a:pPr indent="-304800" lvl="0" marL="457200" rtl="0" algn="l">
              <a:spcBef>
                <a:spcPts val="0"/>
              </a:spcBef>
              <a:spcAft>
                <a:spcPts val="0"/>
              </a:spcAft>
              <a:buSzPts val="1200"/>
              <a:buChar char="●"/>
            </a:pPr>
            <a:r>
              <a:rPr lang="en"/>
              <a:t>Quick measurement</a:t>
            </a:r>
            <a:br>
              <a:rPr lang="en"/>
            </a:br>
            <a:r>
              <a:rPr lang="en"/>
              <a:t>i</a:t>
            </a:r>
            <a:r>
              <a:rPr lang="en"/>
              <a:t>n comparison to CBC test</a:t>
            </a:r>
            <a:endParaRPr/>
          </a:p>
        </p:txBody>
      </p:sp>
      <p:sp>
        <p:nvSpPr>
          <p:cNvPr id="329" name="Google Shape;329;p28"/>
          <p:cNvSpPr txBox="1"/>
          <p:nvPr>
            <p:ph idx="1" type="body"/>
          </p:nvPr>
        </p:nvSpPr>
        <p:spPr>
          <a:xfrm>
            <a:off x="3440700" y="3304350"/>
            <a:ext cx="22626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Limitations:</a:t>
            </a:r>
            <a:endParaRPr/>
          </a:p>
          <a:p>
            <a:pPr indent="-304800" lvl="0" marL="457200" rtl="0" algn="l">
              <a:spcBef>
                <a:spcPts val="0"/>
              </a:spcBef>
              <a:spcAft>
                <a:spcPts val="0"/>
              </a:spcAft>
              <a:buSzPts val="1200"/>
              <a:buChar char="●"/>
            </a:pPr>
            <a:r>
              <a:rPr lang="en"/>
              <a:t>Indirect measurement </a:t>
            </a:r>
            <a:endParaRPr/>
          </a:p>
          <a:p>
            <a:pPr indent="-304800" lvl="0" marL="457200" rtl="0" algn="l">
              <a:spcBef>
                <a:spcPts val="0"/>
              </a:spcBef>
              <a:spcAft>
                <a:spcPts val="0"/>
              </a:spcAft>
              <a:buSzPts val="1200"/>
              <a:buChar char="●"/>
            </a:pPr>
            <a:r>
              <a:rPr lang="en"/>
              <a:t>Interference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9"/>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Answers to Key Questions</a:t>
            </a:r>
            <a:endParaRPr/>
          </a:p>
        </p:txBody>
      </p:sp>
      <p:sp>
        <p:nvSpPr>
          <p:cNvPr id="335" name="Google Shape;335;p29"/>
          <p:cNvSpPr txBox="1"/>
          <p:nvPr>
            <p:ph idx="1" type="body"/>
          </p:nvPr>
        </p:nvSpPr>
        <p:spPr>
          <a:xfrm>
            <a:off x="713100" y="672150"/>
            <a:ext cx="7717800" cy="1569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500"/>
              <a:t>2.    What are the advantages &amp; limitations of using smartphone images over PPG signals?</a:t>
            </a:r>
            <a:endParaRPr sz="1500"/>
          </a:p>
          <a:p>
            <a:pPr indent="0" lvl="0" marL="0" rtl="0" algn="l">
              <a:spcBef>
                <a:spcPts val="0"/>
              </a:spcBef>
              <a:spcAft>
                <a:spcPts val="0"/>
              </a:spcAft>
              <a:buNone/>
            </a:pPr>
            <a:r>
              <a:t/>
            </a:r>
            <a:endParaRPr/>
          </a:p>
          <a:p>
            <a:pPr indent="0" lvl="0" marL="0" rtl="0" algn="l">
              <a:spcBef>
                <a:spcPts val="0"/>
              </a:spcBef>
              <a:spcAft>
                <a:spcPts val="0"/>
              </a:spcAft>
              <a:buNone/>
            </a:pPr>
            <a:r>
              <a:rPr lang="en"/>
              <a:t>Advantages</a:t>
            </a:r>
            <a:endParaRPr/>
          </a:p>
          <a:p>
            <a:pPr indent="-304800" lvl="0" marL="457200" rtl="0" algn="l">
              <a:spcBef>
                <a:spcPts val="0"/>
              </a:spcBef>
              <a:spcAft>
                <a:spcPts val="0"/>
              </a:spcAft>
              <a:buSzPts val="1200"/>
              <a:buChar char="●"/>
            </a:pPr>
            <a:r>
              <a:rPr lang="en"/>
              <a:t>Accessibility</a:t>
            </a:r>
            <a:endParaRPr/>
          </a:p>
          <a:p>
            <a:pPr indent="-304800" lvl="0" marL="457200" rtl="0" algn="l">
              <a:spcBef>
                <a:spcPts val="0"/>
              </a:spcBef>
              <a:spcAft>
                <a:spcPts val="0"/>
              </a:spcAft>
              <a:buSzPts val="1200"/>
              <a:buChar char="●"/>
            </a:pPr>
            <a:r>
              <a:rPr lang="en"/>
              <a:t>Cost-Effective</a:t>
            </a:r>
            <a:endParaRPr/>
          </a:p>
          <a:p>
            <a:pPr indent="-304800" lvl="0" marL="457200" rtl="0" algn="l">
              <a:spcBef>
                <a:spcPts val="0"/>
              </a:spcBef>
              <a:spcAft>
                <a:spcPts val="0"/>
              </a:spcAft>
              <a:buSzPts val="1200"/>
              <a:buChar char="●"/>
            </a:pPr>
            <a:r>
              <a:rPr lang="en"/>
              <a:t>Integration with medical practitioners</a:t>
            </a:r>
            <a:endParaRPr/>
          </a:p>
        </p:txBody>
      </p:sp>
      <p:pic>
        <p:nvPicPr>
          <p:cNvPr id="336" name="Google Shape;336;p29"/>
          <p:cNvPicPr preferRelativeResize="0"/>
          <p:nvPr/>
        </p:nvPicPr>
        <p:blipFill>
          <a:blip r:embed="rId3">
            <a:alphaModFix/>
          </a:blip>
          <a:stretch>
            <a:fillRect/>
          </a:stretch>
        </p:blipFill>
        <p:spPr>
          <a:xfrm>
            <a:off x="7386525" y="157075"/>
            <a:ext cx="1275025" cy="414525"/>
          </a:xfrm>
          <a:prstGeom prst="rect">
            <a:avLst/>
          </a:prstGeom>
          <a:noFill/>
          <a:ln>
            <a:noFill/>
          </a:ln>
        </p:spPr>
      </p:pic>
      <p:pic>
        <p:nvPicPr>
          <p:cNvPr id="337" name="Google Shape;337;p29"/>
          <p:cNvPicPr preferRelativeResize="0"/>
          <p:nvPr/>
        </p:nvPicPr>
        <p:blipFill>
          <a:blip r:embed="rId4">
            <a:alphaModFix/>
          </a:blip>
          <a:stretch>
            <a:fillRect/>
          </a:stretch>
        </p:blipFill>
        <p:spPr>
          <a:xfrm>
            <a:off x="352150" y="2442000"/>
            <a:ext cx="3633099" cy="2093324"/>
          </a:xfrm>
          <a:prstGeom prst="rect">
            <a:avLst/>
          </a:prstGeom>
          <a:noFill/>
          <a:ln>
            <a:noFill/>
          </a:ln>
        </p:spPr>
      </p:pic>
      <p:sp>
        <p:nvSpPr>
          <p:cNvPr id="338" name="Google Shape;338;p29"/>
          <p:cNvSpPr txBox="1"/>
          <p:nvPr/>
        </p:nvSpPr>
        <p:spPr>
          <a:xfrm>
            <a:off x="1608602" y="4485150"/>
            <a:ext cx="1120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5"/>
              </a:rPr>
              <a:t>ncbi.nlm.nih.gov</a:t>
            </a:r>
            <a:endParaRPr sz="900"/>
          </a:p>
        </p:txBody>
      </p:sp>
      <p:pic>
        <p:nvPicPr>
          <p:cNvPr id="339" name="Google Shape;339;p29"/>
          <p:cNvPicPr preferRelativeResize="0"/>
          <p:nvPr/>
        </p:nvPicPr>
        <p:blipFill>
          <a:blip r:embed="rId6">
            <a:alphaModFix/>
          </a:blip>
          <a:stretch>
            <a:fillRect/>
          </a:stretch>
        </p:blipFill>
        <p:spPr>
          <a:xfrm>
            <a:off x="4111812" y="2242038"/>
            <a:ext cx="2132076" cy="2293274"/>
          </a:xfrm>
          <a:prstGeom prst="rect">
            <a:avLst/>
          </a:prstGeom>
          <a:noFill/>
          <a:ln>
            <a:noFill/>
          </a:ln>
        </p:spPr>
      </p:pic>
      <p:pic>
        <p:nvPicPr>
          <p:cNvPr id="340" name="Google Shape;340;p29"/>
          <p:cNvPicPr preferRelativeResize="0"/>
          <p:nvPr/>
        </p:nvPicPr>
        <p:blipFill rotWithShape="1">
          <a:blip r:embed="rId7">
            <a:alphaModFix/>
          </a:blip>
          <a:srcRect b="25749" l="0" r="25749" t="0"/>
          <a:stretch/>
        </p:blipFill>
        <p:spPr>
          <a:xfrm>
            <a:off x="6243900" y="2242039"/>
            <a:ext cx="1670987" cy="2293274"/>
          </a:xfrm>
          <a:prstGeom prst="rect">
            <a:avLst/>
          </a:prstGeom>
          <a:noFill/>
          <a:ln>
            <a:noFill/>
          </a:ln>
        </p:spPr>
      </p:pic>
      <p:sp>
        <p:nvSpPr>
          <p:cNvPr id="341" name="Google Shape;341;p29"/>
          <p:cNvSpPr txBox="1"/>
          <p:nvPr/>
        </p:nvSpPr>
        <p:spPr>
          <a:xfrm>
            <a:off x="4572000" y="1318650"/>
            <a:ext cx="2882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rPr>
              <a:t>Limitations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Lighting Conditions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Calibration and Standardization</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Dependence on Image Quality</a:t>
            </a:r>
            <a:endParaRPr sz="1100"/>
          </a:p>
        </p:txBody>
      </p:sp>
      <p:sp>
        <p:nvSpPr>
          <p:cNvPr id="342" name="Google Shape;342;p29"/>
          <p:cNvSpPr txBox="1"/>
          <p:nvPr/>
        </p:nvSpPr>
        <p:spPr>
          <a:xfrm>
            <a:off x="5775150" y="4535300"/>
            <a:ext cx="1064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8"/>
              </a:rPr>
              <a:t>researchgate.net</a:t>
            </a:r>
            <a:endParaRPr sz="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0"/>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Answers to Key Questions</a:t>
            </a:r>
            <a:endParaRPr/>
          </a:p>
        </p:txBody>
      </p:sp>
      <p:sp>
        <p:nvSpPr>
          <p:cNvPr id="348" name="Google Shape;348;p30"/>
          <p:cNvSpPr txBox="1"/>
          <p:nvPr>
            <p:ph idx="1" type="body"/>
          </p:nvPr>
        </p:nvSpPr>
        <p:spPr>
          <a:xfrm>
            <a:off x="713100" y="672150"/>
            <a:ext cx="7717800" cy="207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500"/>
              <a:t>3.    What prior work exists using smartphone images?</a:t>
            </a:r>
            <a:endParaRPr sz="1500"/>
          </a:p>
          <a:p>
            <a:pPr indent="0" lvl="0" marL="0" rtl="0" algn="l">
              <a:spcBef>
                <a:spcPts val="0"/>
              </a:spcBef>
              <a:spcAft>
                <a:spcPts val="0"/>
              </a:spcAft>
              <a:buNone/>
            </a:pPr>
            <a:r>
              <a:t/>
            </a:r>
            <a:endParaRPr/>
          </a:p>
          <a:p>
            <a:pPr indent="0" lvl="0" marL="0" rtl="0" algn="l">
              <a:spcBef>
                <a:spcPts val="0"/>
              </a:spcBef>
              <a:spcAft>
                <a:spcPts val="0"/>
              </a:spcAft>
              <a:buNone/>
            </a:pPr>
            <a:r>
              <a:rPr lang="en"/>
              <a:t>After 2019</a:t>
            </a:r>
            <a:endParaRPr/>
          </a:p>
          <a:p>
            <a:pPr indent="-304800" lvl="0" marL="457200" rtl="0" algn="l">
              <a:spcBef>
                <a:spcPts val="0"/>
              </a:spcBef>
              <a:spcAft>
                <a:spcPts val="0"/>
              </a:spcAft>
              <a:buSzPts val="1200"/>
              <a:buChar char="●"/>
            </a:pPr>
            <a:r>
              <a:rPr lang="en"/>
              <a:t>Research shifted towards using smartphone\digital camera </a:t>
            </a:r>
            <a:endParaRPr/>
          </a:p>
          <a:p>
            <a:pPr indent="-304800" lvl="0" marL="457200" rtl="0" algn="l">
              <a:spcBef>
                <a:spcPts val="0"/>
              </a:spcBef>
              <a:spcAft>
                <a:spcPts val="0"/>
              </a:spcAft>
              <a:buSzPts val="1200"/>
              <a:buChar char="●"/>
            </a:pPr>
            <a:r>
              <a:rPr lang="en"/>
              <a:t>Researchers used images of anatomic parts </a:t>
            </a:r>
            <a:endParaRPr/>
          </a:p>
          <a:p>
            <a:pPr indent="-304800" lvl="1" marL="914400" rtl="0" algn="l">
              <a:spcBef>
                <a:spcPts val="0"/>
              </a:spcBef>
              <a:spcAft>
                <a:spcPts val="0"/>
              </a:spcAft>
              <a:buSzPts val="1200"/>
              <a:buChar char="○"/>
            </a:pPr>
            <a:r>
              <a:rPr lang="en"/>
              <a:t>p</a:t>
            </a:r>
            <a:r>
              <a:rPr lang="en"/>
              <a:t>al</a:t>
            </a:r>
            <a:r>
              <a:rPr lang="en"/>
              <a:t>m</a:t>
            </a:r>
            <a:endParaRPr/>
          </a:p>
          <a:p>
            <a:pPr indent="-304800" lvl="1" marL="914400" rtl="0" algn="l">
              <a:spcBef>
                <a:spcPts val="0"/>
              </a:spcBef>
              <a:spcAft>
                <a:spcPts val="0"/>
              </a:spcAft>
              <a:buSzPts val="1200"/>
              <a:buChar char="○"/>
            </a:pPr>
            <a:r>
              <a:rPr lang="en"/>
              <a:t>c</a:t>
            </a:r>
            <a:r>
              <a:rPr lang="en"/>
              <a:t>onjunctiva</a:t>
            </a:r>
            <a:endParaRPr/>
          </a:p>
          <a:p>
            <a:pPr indent="-304800" lvl="1" marL="914400" rtl="0" algn="l">
              <a:spcBef>
                <a:spcPts val="0"/>
              </a:spcBef>
              <a:spcAft>
                <a:spcPts val="0"/>
              </a:spcAft>
              <a:buSzPts val="1200"/>
              <a:buChar char="○"/>
            </a:pPr>
            <a:r>
              <a:rPr lang="en"/>
              <a:t>fingernail bed</a:t>
            </a:r>
            <a:endParaRPr/>
          </a:p>
          <a:p>
            <a:pPr indent="-304800" lvl="1" marL="914400" rtl="0" algn="l">
              <a:spcBef>
                <a:spcPts val="0"/>
              </a:spcBef>
              <a:spcAft>
                <a:spcPts val="0"/>
              </a:spcAft>
              <a:buSzPts val="1200"/>
              <a:buChar char="○"/>
            </a:pPr>
            <a:r>
              <a:rPr lang="en"/>
              <a:t>t</a:t>
            </a:r>
            <a:r>
              <a:rPr lang="en"/>
              <a:t>ongue</a:t>
            </a:r>
            <a:br>
              <a:rPr lang="en"/>
            </a:br>
            <a:r>
              <a:rPr lang="en"/>
              <a:t>to determine the hemoglobin level</a:t>
            </a:r>
            <a:endParaRPr/>
          </a:p>
        </p:txBody>
      </p:sp>
      <p:pic>
        <p:nvPicPr>
          <p:cNvPr id="349" name="Google Shape;349;p30"/>
          <p:cNvPicPr preferRelativeResize="0"/>
          <p:nvPr/>
        </p:nvPicPr>
        <p:blipFill>
          <a:blip r:embed="rId3">
            <a:alphaModFix/>
          </a:blip>
          <a:stretch>
            <a:fillRect/>
          </a:stretch>
        </p:blipFill>
        <p:spPr>
          <a:xfrm>
            <a:off x="7386525" y="157075"/>
            <a:ext cx="1275025" cy="414525"/>
          </a:xfrm>
          <a:prstGeom prst="rect">
            <a:avLst/>
          </a:prstGeom>
          <a:noFill/>
          <a:ln>
            <a:noFill/>
          </a:ln>
        </p:spPr>
      </p:pic>
      <p:pic>
        <p:nvPicPr>
          <p:cNvPr id="350" name="Google Shape;350;p30" title="Chart"/>
          <p:cNvPicPr preferRelativeResize="0"/>
          <p:nvPr/>
        </p:nvPicPr>
        <p:blipFill>
          <a:blip r:embed="rId4">
            <a:alphaModFix/>
          </a:blip>
          <a:stretch>
            <a:fillRect/>
          </a:stretch>
        </p:blipFill>
        <p:spPr>
          <a:xfrm>
            <a:off x="4571989" y="2712312"/>
            <a:ext cx="3092886" cy="1912425"/>
          </a:xfrm>
          <a:prstGeom prst="rect">
            <a:avLst/>
          </a:prstGeom>
          <a:noFill/>
          <a:ln cap="flat" cmpd="sng" w="9525">
            <a:solidFill>
              <a:schemeClr val="dk2"/>
            </a:solidFill>
            <a:prstDash val="solid"/>
            <a:round/>
            <a:headEnd len="sm" w="sm" type="none"/>
            <a:tailEnd len="sm" w="sm" type="none"/>
          </a:ln>
        </p:spPr>
      </p:pic>
      <p:pic>
        <p:nvPicPr>
          <p:cNvPr id="351" name="Google Shape;351;p30" title="Chart"/>
          <p:cNvPicPr preferRelativeResize="0"/>
          <p:nvPr/>
        </p:nvPicPr>
        <p:blipFill>
          <a:blip r:embed="rId5">
            <a:alphaModFix/>
          </a:blip>
          <a:stretch>
            <a:fillRect/>
          </a:stretch>
        </p:blipFill>
        <p:spPr>
          <a:xfrm>
            <a:off x="713100" y="2743600"/>
            <a:ext cx="2991675" cy="1849851"/>
          </a:xfrm>
          <a:prstGeom prst="rect">
            <a:avLst/>
          </a:prstGeom>
          <a:noFill/>
          <a:ln cap="flat" cmpd="sng" w="9525">
            <a:solidFill>
              <a:schemeClr val="dk2"/>
            </a:solidFill>
            <a:prstDash val="solid"/>
            <a:round/>
            <a:headEnd len="sm" w="sm" type="none"/>
            <a:tailEnd len="sm" w="sm" type="none"/>
          </a:ln>
        </p:spPr>
      </p:pic>
      <p:sp>
        <p:nvSpPr>
          <p:cNvPr id="352" name="Google Shape;352;p30"/>
          <p:cNvSpPr txBox="1"/>
          <p:nvPr>
            <p:ph idx="1" type="body"/>
          </p:nvPr>
        </p:nvSpPr>
        <p:spPr>
          <a:xfrm>
            <a:off x="4881550" y="1718538"/>
            <a:ext cx="3780000" cy="923400"/>
          </a:xfrm>
          <a:prstGeom prst="rect">
            <a:avLst/>
          </a:prstGeom>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a:t>Reason</a:t>
            </a:r>
            <a:endParaRPr/>
          </a:p>
          <a:p>
            <a:pPr indent="-304800" lvl="1" marL="914400" rtl="0" algn="l">
              <a:spcBef>
                <a:spcPts val="0"/>
              </a:spcBef>
              <a:spcAft>
                <a:spcPts val="0"/>
              </a:spcAft>
              <a:buSzPts val="1200"/>
              <a:buChar char="○"/>
            </a:pPr>
            <a:r>
              <a:rPr lang="en"/>
              <a:t>Few melanin-producing skin cells </a:t>
            </a:r>
            <a:endParaRPr/>
          </a:p>
          <a:p>
            <a:pPr indent="-304800" lvl="1" marL="914400" rtl="0" algn="l">
              <a:spcBef>
                <a:spcPts val="0"/>
              </a:spcBef>
              <a:spcAft>
                <a:spcPts val="0"/>
              </a:spcAft>
              <a:buSzPts val="1200"/>
              <a:buChar char="○"/>
            </a:pPr>
            <a:r>
              <a:rPr lang="en"/>
              <a:t>Correlation between the degree of paleness and hemoglobin content</a:t>
            </a:r>
            <a:r>
              <a:rPr baseline="30000" lang="en"/>
              <a:t> [</a:t>
            </a:r>
            <a:r>
              <a:rPr baseline="30000" lang="en" u="sng">
                <a:solidFill>
                  <a:schemeClr val="hlink"/>
                </a:solidFill>
                <a:hlinkClick r:id="rId6"/>
              </a:rPr>
              <a:t>1</a:t>
            </a:r>
            <a:r>
              <a:rPr baseline="30000" lang="en"/>
              <a:t>,</a:t>
            </a:r>
            <a:r>
              <a:rPr baseline="30000" lang="en" u="sng">
                <a:solidFill>
                  <a:schemeClr val="hlink"/>
                </a:solidFill>
                <a:hlinkClick r:id="rId7"/>
              </a:rPr>
              <a:t>2</a:t>
            </a:r>
            <a:r>
              <a:rPr baseline="30000"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1"/>
          <p:cNvSpPr txBox="1"/>
          <p:nvPr>
            <p:ph type="title"/>
          </p:nvPr>
        </p:nvSpPr>
        <p:spPr>
          <a:xfrm>
            <a:off x="713100" y="56538"/>
            <a:ext cx="77178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Answers to Key Questions</a:t>
            </a:r>
            <a:endParaRPr/>
          </a:p>
        </p:txBody>
      </p:sp>
      <p:sp>
        <p:nvSpPr>
          <p:cNvPr id="358" name="Google Shape;358;p31"/>
          <p:cNvSpPr txBox="1"/>
          <p:nvPr>
            <p:ph idx="1" type="body"/>
          </p:nvPr>
        </p:nvSpPr>
        <p:spPr>
          <a:xfrm>
            <a:off x="623563" y="1067050"/>
            <a:ext cx="7717800" cy="41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500"/>
              <a:t>4.    Which body location is best for determining pallor via smartphone image?</a:t>
            </a:r>
            <a:endParaRPr/>
          </a:p>
        </p:txBody>
      </p:sp>
      <p:pic>
        <p:nvPicPr>
          <p:cNvPr id="359" name="Google Shape;359;p31"/>
          <p:cNvPicPr preferRelativeResize="0"/>
          <p:nvPr/>
        </p:nvPicPr>
        <p:blipFill>
          <a:blip r:embed="rId3">
            <a:alphaModFix/>
          </a:blip>
          <a:stretch>
            <a:fillRect/>
          </a:stretch>
        </p:blipFill>
        <p:spPr>
          <a:xfrm>
            <a:off x="7386525" y="157075"/>
            <a:ext cx="1275025" cy="414525"/>
          </a:xfrm>
          <a:prstGeom prst="rect">
            <a:avLst/>
          </a:prstGeom>
          <a:noFill/>
          <a:ln>
            <a:noFill/>
          </a:ln>
        </p:spPr>
      </p:pic>
      <p:pic>
        <p:nvPicPr>
          <p:cNvPr id="360" name="Google Shape;360;p31" title="Chart"/>
          <p:cNvPicPr preferRelativeResize="0"/>
          <p:nvPr/>
        </p:nvPicPr>
        <p:blipFill>
          <a:blip r:embed="rId4">
            <a:alphaModFix/>
          </a:blip>
          <a:stretch>
            <a:fillRect/>
          </a:stretch>
        </p:blipFill>
        <p:spPr>
          <a:xfrm>
            <a:off x="623563" y="1667350"/>
            <a:ext cx="3896124" cy="2409100"/>
          </a:xfrm>
          <a:prstGeom prst="rect">
            <a:avLst/>
          </a:prstGeom>
          <a:noFill/>
          <a:ln cap="flat" cmpd="sng" w="9525">
            <a:solidFill>
              <a:schemeClr val="dk2"/>
            </a:solidFill>
            <a:prstDash val="solid"/>
            <a:round/>
            <a:headEnd len="sm" w="sm" type="none"/>
            <a:tailEnd len="sm" w="sm" type="none"/>
          </a:ln>
        </p:spPr>
      </p:pic>
      <p:pic>
        <p:nvPicPr>
          <p:cNvPr id="361" name="Google Shape;361;p31" title="Chart"/>
          <p:cNvPicPr preferRelativeResize="0"/>
          <p:nvPr/>
        </p:nvPicPr>
        <p:blipFill>
          <a:blip r:embed="rId5">
            <a:alphaModFix/>
          </a:blip>
          <a:stretch>
            <a:fillRect/>
          </a:stretch>
        </p:blipFill>
        <p:spPr>
          <a:xfrm>
            <a:off x="4624312" y="1667350"/>
            <a:ext cx="3896130" cy="2409100"/>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urgery Clinical Case by Slidesgo">
  <a:themeElements>
    <a:clrScheme name="Custom 3">
      <a:dk1>
        <a:srgbClr val="000000"/>
      </a:dk1>
      <a:lt1>
        <a:srgbClr val="FFFFFF"/>
      </a:lt1>
      <a:dk2>
        <a:srgbClr val="595959"/>
      </a:dk2>
      <a:lt2>
        <a:srgbClr val="EEEEEE"/>
      </a:lt2>
      <a:accent1>
        <a:srgbClr val="F7EBEB"/>
      </a:accent1>
      <a:accent2>
        <a:srgbClr val="F2DADA"/>
      </a:accent2>
      <a:accent3>
        <a:srgbClr val="D9B6B6"/>
      </a:accent3>
      <a:accent4>
        <a:srgbClr val="9EA4FF"/>
      </a:accent4>
      <a:accent5>
        <a:srgbClr val="2E1D91"/>
      </a:accent5>
      <a:accent6>
        <a:srgbClr val="2E1D9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